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_rels/notesSlide14.xml.rels" ContentType="application/vnd.openxmlformats-package.relationships+xml"/>
  <Override PartName="/ppt/notesSlides/_rels/notesSlide2.xml.rels" ContentType="application/vnd.openxmlformats-package.relationships+xml"/>
  <Override PartName="/ppt/notesSlides/_rels/notesSlide10.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media/image9.jpeg" ContentType="image/jpeg"/>
  <Override PartName="/ppt/media/image1.jpeg" ContentType="image/jpeg"/>
  <Override PartName="/ppt/media/image2.jpeg" ContentType="image/jpeg"/>
  <Override PartName="/ppt/media/image5.png" ContentType="image/png"/>
  <Override PartName="/ppt/media/image3.jpeg" ContentType="image/jpeg"/>
  <Override PartName="/ppt/media/image4.jpeg" ContentType="image/jpeg"/>
  <Override PartName="/ppt/media/image8.jpeg" ContentType="image/jpeg"/>
  <Override PartName="/ppt/media/image6.png" ContentType="image/png"/>
  <Override PartName="/ppt/media/image7.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png" ContentType="image/png"/>
  <Override PartName="/ppt/media/image17.png" ContentType="image/png"/>
  <Override PartName="/ppt/media/image18.png" ContentType="image/png"/>
  <Override PartName="/ppt/media/image19.jpeg" ContentType="image/jpeg"/>
  <Override PartName="/ppt/media/image20.png" ContentType="image/png"/>
  <Override PartName="/ppt/media/image21.jpeg" ContentType="image/jpeg"/>
  <Override PartName="/ppt/media/image2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12192000" cy="6858000"/>
  <p:notesSz cx="6950075" cy="9236075"/>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PlaceHolder 1"/>
          <p:cNvSpPr>
            <a:spLocks noGrp="1"/>
          </p:cNvSpPr>
          <p:nvPr>
            <p:ph type="sldImg"/>
          </p:nvPr>
        </p:nvSpPr>
        <p:spPr>
          <a:xfrm>
            <a:off x="216000" y="812520"/>
            <a:ext cx="7127280" cy="4008960"/>
          </a:xfrm>
          <a:prstGeom prst="rect">
            <a:avLst/>
          </a:prstGeom>
        </p:spPr>
        <p:txBody>
          <a:bodyPr lIns="0" rIns="0" tIns="0" bIns="0" anchor="ctr"/>
          <a:p>
            <a:r>
              <a:rPr b="0" lang="pt-BR" sz="1400" spc="-1" strike="noStrike">
                <a:solidFill>
                  <a:srgbClr val="000000"/>
                </a:solidFill>
                <a:latin typeface="Arial"/>
              </a:rPr>
              <a:t>Folie mittels Klicken verschieben</a:t>
            </a:r>
            <a:endParaRPr b="0" lang="pt-BR" sz="1400" spc="-1" strike="noStrike">
              <a:solidFill>
                <a:srgbClr val="000000"/>
              </a:solidFill>
              <a:latin typeface="Arial"/>
            </a:endParaRPr>
          </a:p>
        </p:txBody>
      </p:sp>
      <p:sp>
        <p:nvSpPr>
          <p:cNvPr id="124" name="PlaceHolder 2"/>
          <p:cNvSpPr>
            <a:spLocks noGrp="1"/>
          </p:cNvSpPr>
          <p:nvPr>
            <p:ph type="body"/>
          </p:nvPr>
        </p:nvSpPr>
        <p:spPr>
          <a:xfrm>
            <a:off x="756000" y="5078520"/>
            <a:ext cx="6047640" cy="4811040"/>
          </a:xfrm>
          <a:prstGeom prst="rect">
            <a:avLst/>
          </a:prstGeom>
        </p:spPr>
        <p:txBody>
          <a:bodyPr lIns="0" rIns="0" tIns="0" bIns="0"/>
          <a:p>
            <a:r>
              <a:rPr b="0" lang="pt-BR" sz="2000" spc="-1" strike="noStrike">
                <a:latin typeface="Arial"/>
              </a:rPr>
              <a:t>Format der Notizen mittels Klicken bearbeiten</a:t>
            </a:r>
            <a:endParaRPr b="0" lang="pt-BR" sz="2000" spc="-1" strike="noStrike">
              <a:latin typeface="Arial"/>
            </a:endParaRPr>
          </a:p>
        </p:txBody>
      </p:sp>
      <p:sp>
        <p:nvSpPr>
          <p:cNvPr id="125" name="PlaceHolder 3"/>
          <p:cNvSpPr>
            <a:spLocks noGrp="1"/>
          </p:cNvSpPr>
          <p:nvPr>
            <p:ph type="hdr"/>
          </p:nvPr>
        </p:nvSpPr>
        <p:spPr>
          <a:xfrm>
            <a:off x="0" y="0"/>
            <a:ext cx="3280680" cy="534240"/>
          </a:xfrm>
          <a:prstGeom prst="rect">
            <a:avLst/>
          </a:prstGeom>
        </p:spPr>
        <p:txBody>
          <a:bodyPr lIns="0" rIns="0" tIns="0" bIns="0"/>
          <a:p>
            <a:r>
              <a:rPr b="0" lang="pt-BR" sz="1400" spc="-1" strike="noStrike">
                <a:latin typeface="Times New Roman"/>
              </a:rPr>
              <a:t>&lt;Kopfzeile&gt;</a:t>
            </a:r>
            <a:endParaRPr b="0" lang="pt-BR" sz="1400" spc="-1" strike="noStrike">
              <a:latin typeface="Times New Roman"/>
            </a:endParaRPr>
          </a:p>
        </p:txBody>
      </p:sp>
      <p:sp>
        <p:nvSpPr>
          <p:cNvPr id="126" name="PlaceHolder 4"/>
          <p:cNvSpPr>
            <a:spLocks noGrp="1"/>
          </p:cNvSpPr>
          <p:nvPr>
            <p:ph type="dt"/>
          </p:nvPr>
        </p:nvSpPr>
        <p:spPr>
          <a:xfrm>
            <a:off x="4278960" y="0"/>
            <a:ext cx="3280680" cy="534240"/>
          </a:xfrm>
          <a:prstGeom prst="rect">
            <a:avLst/>
          </a:prstGeom>
        </p:spPr>
        <p:txBody>
          <a:bodyPr lIns="0" rIns="0" tIns="0" bIns="0"/>
          <a:p>
            <a:pPr algn="r"/>
            <a:r>
              <a:rPr b="0" lang="pt-BR" sz="1400" spc="-1" strike="noStrike">
                <a:latin typeface="Times New Roman"/>
              </a:rPr>
              <a:t>&lt;Datum/Uhrzeit&gt;</a:t>
            </a:r>
            <a:endParaRPr b="0" lang="pt-BR" sz="1400" spc="-1" strike="noStrike">
              <a:latin typeface="Times New Roman"/>
            </a:endParaRPr>
          </a:p>
        </p:txBody>
      </p:sp>
      <p:sp>
        <p:nvSpPr>
          <p:cNvPr id="127" name="PlaceHolder 5"/>
          <p:cNvSpPr>
            <a:spLocks noGrp="1"/>
          </p:cNvSpPr>
          <p:nvPr>
            <p:ph type="ftr"/>
          </p:nvPr>
        </p:nvSpPr>
        <p:spPr>
          <a:xfrm>
            <a:off x="0" y="10157400"/>
            <a:ext cx="3280680" cy="534240"/>
          </a:xfrm>
          <a:prstGeom prst="rect">
            <a:avLst/>
          </a:prstGeom>
        </p:spPr>
        <p:txBody>
          <a:bodyPr lIns="0" rIns="0" tIns="0" bIns="0" anchor="b"/>
          <a:p>
            <a:r>
              <a:rPr b="0" lang="pt-BR" sz="1400" spc="-1" strike="noStrike">
                <a:latin typeface="Times New Roman"/>
              </a:rPr>
              <a:t>&lt;Fußzeile&gt;</a:t>
            </a:r>
            <a:endParaRPr b="0" lang="pt-BR" sz="1400" spc="-1" strike="noStrike">
              <a:latin typeface="Times New Roman"/>
            </a:endParaRPr>
          </a:p>
        </p:txBody>
      </p:sp>
      <p:sp>
        <p:nvSpPr>
          <p:cNvPr id="128" name="PlaceHolder 6"/>
          <p:cNvSpPr>
            <a:spLocks noGrp="1"/>
          </p:cNvSpPr>
          <p:nvPr>
            <p:ph type="sldNum"/>
          </p:nvPr>
        </p:nvSpPr>
        <p:spPr>
          <a:xfrm>
            <a:off x="4278960" y="10157400"/>
            <a:ext cx="3280680" cy="534240"/>
          </a:xfrm>
          <a:prstGeom prst="rect">
            <a:avLst/>
          </a:prstGeom>
        </p:spPr>
        <p:txBody>
          <a:bodyPr lIns="0" rIns="0" tIns="0" bIns="0" anchor="b"/>
          <a:p>
            <a:pPr algn="r"/>
            <a:fld id="{658774D4-B471-48F7-BC89-CE7E97CC447C}" type="slidenum">
              <a:rPr b="0" lang="pt-BR" sz="1400" spc="-1" strike="noStrike">
                <a:latin typeface="Times New Roman"/>
              </a:rPr>
              <a:t>&lt;Foliennummer&gt;</a:t>
            </a:fld>
            <a:endParaRPr b="0" lang="pt-B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body"/>
          </p:nvPr>
        </p:nvSpPr>
        <p:spPr>
          <a:xfrm>
            <a:off x="695160" y="4444920"/>
            <a:ext cx="5559840" cy="3636360"/>
          </a:xfrm>
          <a:prstGeom prst="rect">
            <a:avLst/>
          </a:prstGeom>
        </p:spPr>
        <p:txBody>
          <a:bodyPr tIns="91440" bIns="91440"/>
          <a:p>
            <a:pPr marL="457200" indent="-304560">
              <a:lnSpc>
                <a:spcPct val="100000"/>
              </a:lnSpc>
              <a:buClr>
                <a:srgbClr val="000000"/>
              </a:buClr>
              <a:buFont typeface="Calibri"/>
              <a:buChar char="●"/>
            </a:pPr>
            <a:r>
              <a:rPr b="0" i="1" lang="pt-BR" sz="1200" spc="-1" strike="noStrike">
                <a:solidFill>
                  <a:srgbClr val="000000"/>
                </a:solidFill>
                <a:latin typeface="Calibri"/>
                <a:ea typeface="Calibri"/>
              </a:rPr>
              <a:t>Regional Fora on Sustainable Development - part of lead up to HLPF &amp; important to regional context / relationships / etc  -- can discuss in next slide about tools, e.g. from the regions </a:t>
            </a:r>
            <a:endParaRPr b="0" lang="pt-BR" sz="1200" spc="-1" strike="noStrike">
              <a:latin typeface="Arial"/>
            </a:endParaRPr>
          </a:p>
          <a:p>
            <a:pPr>
              <a:lnSpc>
                <a:spcPct val="100000"/>
              </a:lnSpc>
            </a:pPr>
            <a:endParaRPr b="0" lang="pt-BR" sz="1200" spc="-1" strike="noStrike">
              <a:latin typeface="Arial"/>
            </a:endParaRPr>
          </a:p>
        </p:txBody>
      </p:sp>
      <p:sp>
        <p:nvSpPr>
          <p:cNvPr id="213" name="PlaceHolder 2"/>
          <p:cNvSpPr>
            <a:spLocks noGrp="1"/>
          </p:cNvSpPr>
          <p:nvPr>
            <p:ph type="sldImg"/>
          </p:nvPr>
        </p:nvSpPr>
        <p:spPr>
          <a:xfrm>
            <a:off x="704880" y="1154160"/>
            <a:ext cx="5540040" cy="3117600"/>
          </a:xfrm>
          <a:prstGeom prst="rect">
            <a:avLst/>
          </a:prstGeom>
        </p:spPr>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PlaceHolder 1"/>
          <p:cNvSpPr>
            <a:spLocks noGrp="1"/>
          </p:cNvSpPr>
          <p:nvPr>
            <p:ph type="sldImg"/>
          </p:nvPr>
        </p:nvSpPr>
        <p:spPr>
          <a:xfrm>
            <a:off x="704880" y="1154160"/>
            <a:ext cx="5540040" cy="3117600"/>
          </a:xfrm>
          <a:prstGeom prst="rect">
            <a:avLst/>
          </a:prstGeom>
        </p:spPr>
      </p:sp>
      <p:sp>
        <p:nvSpPr>
          <p:cNvPr id="215" name="PlaceHolder 2"/>
          <p:cNvSpPr>
            <a:spLocks noGrp="1"/>
          </p:cNvSpPr>
          <p:nvPr>
            <p:ph type="body"/>
          </p:nvPr>
        </p:nvSpPr>
        <p:spPr>
          <a:xfrm>
            <a:off x="695160" y="4444920"/>
            <a:ext cx="5559840" cy="3636360"/>
          </a:xfrm>
          <a:prstGeom prst="rect">
            <a:avLst/>
          </a:prstGeom>
        </p:spPr>
        <p:txBody>
          <a:bodyPr tIns="91440" bIns="91440"/>
          <a:p>
            <a:endParaRPr b="0" lang="pt-BR" sz="2000" spc="-1" strike="noStrike">
              <a:latin typeface="Arial"/>
            </a:endParaRPr>
          </a:p>
        </p:txBody>
      </p:sp>
      <p:sp>
        <p:nvSpPr>
          <p:cNvPr id="216" name="TextShape 3"/>
          <p:cNvSpPr txBox="1"/>
          <p:nvPr/>
        </p:nvSpPr>
        <p:spPr>
          <a:xfrm>
            <a:off x="3936600" y="8772840"/>
            <a:ext cx="3011400" cy="463320"/>
          </a:xfrm>
          <a:prstGeom prst="rect">
            <a:avLst/>
          </a:prstGeom>
          <a:noFill/>
          <a:ln>
            <a:noFill/>
          </a:ln>
        </p:spPr>
        <p:txBody>
          <a:bodyPr lIns="92520" rIns="92520" tIns="46080" bIns="46080" anchor="b"/>
          <a:p>
            <a:pPr>
              <a:lnSpc>
                <a:spcPct val="100000"/>
              </a:lnSpc>
            </a:pPr>
            <a:fld id="{EB42B565-0C66-4C97-BE45-6B4B379E7A2A}" type="slidenum">
              <a:rPr b="0" lang="pt-BR" sz="1400" spc="-1" strike="noStrike">
                <a:latin typeface="Times New Roman"/>
              </a:rPr>
              <a:t>&lt;Foliennummer&gt;</a:t>
            </a:fld>
            <a:endParaRPr b="0" lang="pt-BR" sz="1400" spc="-1" strike="noStrike">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PlaceHolder 1"/>
          <p:cNvSpPr>
            <a:spLocks noGrp="1"/>
          </p:cNvSpPr>
          <p:nvPr>
            <p:ph type="sldImg"/>
          </p:nvPr>
        </p:nvSpPr>
        <p:spPr>
          <a:xfrm>
            <a:off x="704880" y="1154160"/>
            <a:ext cx="5540040" cy="3117600"/>
          </a:xfrm>
          <a:prstGeom prst="rect">
            <a:avLst/>
          </a:prstGeom>
        </p:spPr>
      </p:sp>
      <p:sp>
        <p:nvSpPr>
          <p:cNvPr id="218" name="PlaceHolder 2"/>
          <p:cNvSpPr>
            <a:spLocks noGrp="1"/>
          </p:cNvSpPr>
          <p:nvPr>
            <p:ph type="body"/>
          </p:nvPr>
        </p:nvSpPr>
        <p:spPr>
          <a:xfrm>
            <a:off x="695160" y="4444920"/>
            <a:ext cx="5559840" cy="3636360"/>
          </a:xfrm>
          <a:prstGeom prst="rect">
            <a:avLst/>
          </a:prstGeom>
        </p:spPr>
        <p:txBody>
          <a:bodyPr tIns="91440" bIns="91440"/>
          <a:p>
            <a:endParaRPr b="0" lang="pt-BR" sz="2000" spc="-1" strike="noStrike">
              <a:latin typeface="Arial"/>
            </a:endParaRPr>
          </a:p>
        </p:txBody>
      </p:sp>
      <p:sp>
        <p:nvSpPr>
          <p:cNvPr id="219" name="TextShape 3"/>
          <p:cNvSpPr txBox="1"/>
          <p:nvPr/>
        </p:nvSpPr>
        <p:spPr>
          <a:xfrm>
            <a:off x="3936600" y="8772840"/>
            <a:ext cx="3011400" cy="463320"/>
          </a:xfrm>
          <a:prstGeom prst="rect">
            <a:avLst/>
          </a:prstGeom>
          <a:noFill/>
          <a:ln>
            <a:noFill/>
          </a:ln>
        </p:spPr>
        <p:txBody>
          <a:bodyPr lIns="92520" rIns="92520" tIns="46080" bIns="46080" anchor="b"/>
          <a:p>
            <a:pPr>
              <a:lnSpc>
                <a:spcPct val="100000"/>
              </a:lnSpc>
            </a:pPr>
            <a:fld id="{9F05191A-A710-420D-899A-3A48AFE47F09}" type="slidenum">
              <a:rPr b="0" lang="pt-BR" sz="1400" spc="-1" strike="noStrike">
                <a:latin typeface="Times New Roman"/>
              </a:rPr>
              <a:t>&lt;Foliennummer&gt;</a:t>
            </a:fld>
            <a:endParaRPr b="0" lang="pt-BR" sz="1400" spc="-1" strike="noStrike">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PlaceHolder 1"/>
          <p:cNvSpPr>
            <a:spLocks noGrp="1"/>
          </p:cNvSpPr>
          <p:nvPr>
            <p:ph type="sldImg"/>
          </p:nvPr>
        </p:nvSpPr>
        <p:spPr>
          <a:xfrm>
            <a:off x="704880" y="1154160"/>
            <a:ext cx="5540040" cy="3117600"/>
          </a:xfrm>
          <a:prstGeom prst="rect">
            <a:avLst/>
          </a:prstGeom>
        </p:spPr>
      </p:sp>
      <p:sp>
        <p:nvSpPr>
          <p:cNvPr id="221" name="PlaceHolder 2"/>
          <p:cNvSpPr>
            <a:spLocks noGrp="1"/>
          </p:cNvSpPr>
          <p:nvPr>
            <p:ph type="body"/>
          </p:nvPr>
        </p:nvSpPr>
        <p:spPr>
          <a:xfrm>
            <a:off x="695160" y="4444920"/>
            <a:ext cx="5559840" cy="3636360"/>
          </a:xfrm>
          <a:prstGeom prst="rect">
            <a:avLst/>
          </a:prstGeom>
        </p:spPr>
        <p:txBody>
          <a:bodyPr tIns="91440" bIns="91440"/>
          <a:p>
            <a:endParaRPr b="0" lang="pt-BR" sz="2000" spc="-1" strike="noStrike">
              <a:latin typeface="Arial"/>
            </a:endParaRPr>
          </a:p>
        </p:txBody>
      </p:sp>
      <p:sp>
        <p:nvSpPr>
          <p:cNvPr id="222" name="TextShape 3"/>
          <p:cNvSpPr txBox="1"/>
          <p:nvPr/>
        </p:nvSpPr>
        <p:spPr>
          <a:xfrm>
            <a:off x="3936600" y="8772840"/>
            <a:ext cx="3011400" cy="463320"/>
          </a:xfrm>
          <a:prstGeom prst="rect">
            <a:avLst/>
          </a:prstGeom>
          <a:noFill/>
          <a:ln>
            <a:noFill/>
          </a:ln>
        </p:spPr>
        <p:txBody>
          <a:bodyPr lIns="92520" rIns="92520" tIns="46080" bIns="46080" anchor="b"/>
          <a:p>
            <a:pPr>
              <a:lnSpc>
                <a:spcPct val="100000"/>
              </a:lnSpc>
            </a:pPr>
            <a:fld id="{BBD70439-4B9A-436B-9FAF-8BDCF789C53E}" type="slidenum">
              <a:rPr b="0" lang="pt-BR" sz="1400" spc="-1" strike="noStrike">
                <a:latin typeface="Times New Roman"/>
              </a:rPr>
              <a:t>&lt;Foliennummer&gt;</a:t>
            </a:fld>
            <a:endParaRPr b="0" lang="pt-BR" sz="1400" spc="-1" strike="noStrike">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PlaceHolder 1"/>
          <p:cNvSpPr>
            <a:spLocks noGrp="1"/>
          </p:cNvSpPr>
          <p:nvPr>
            <p:ph type="sldImg"/>
          </p:nvPr>
        </p:nvSpPr>
        <p:spPr>
          <a:xfrm>
            <a:off x="704880" y="1154160"/>
            <a:ext cx="5540040" cy="3117600"/>
          </a:xfrm>
          <a:prstGeom prst="rect">
            <a:avLst/>
          </a:prstGeom>
        </p:spPr>
      </p:sp>
      <p:sp>
        <p:nvSpPr>
          <p:cNvPr id="224" name="PlaceHolder 2"/>
          <p:cNvSpPr>
            <a:spLocks noGrp="1"/>
          </p:cNvSpPr>
          <p:nvPr>
            <p:ph type="body"/>
          </p:nvPr>
        </p:nvSpPr>
        <p:spPr>
          <a:xfrm>
            <a:off x="695160" y="4444920"/>
            <a:ext cx="5559840" cy="3636360"/>
          </a:xfrm>
          <a:prstGeom prst="rect">
            <a:avLst/>
          </a:prstGeom>
        </p:spPr>
        <p:txBody>
          <a:bodyPr tIns="91440" bIns="91440"/>
          <a:p>
            <a:endParaRPr b="0" lang="pt-BR" sz="2000" spc="-1" strike="noStrike">
              <a:latin typeface="Arial"/>
            </a:endParaRPr>
          </a:p>
        </p:txBody>
      </p:sp>
      <p:sp>
        <p:nvSpPr>
          <p:cNvPr id="225" name="TextShape 3"/>
          <p:cNvSpPr txBox="1"/>
          <p:nvPr/>
        </p:nvSpPr>
        <p:spPr>
          <a:xfrm>
            <a:off x="3936600" y="8772840"/>
            <a:ext cx="3011400" cy="463320"/>
          </a:xfrm>
          <a:prstGeom prst="rect">
            <a:avLst/>
          </a:prstGeom>
          <a:noFill/>
          <a:ln>
            <a:noFill/>
          </a:ln>
        </p:spPr>
        <p:txBody>
          <a:bodyPr lIns="92520" rIns="92520" tIns="46080" bIns="46080" anchor="b"/>
          <a:p>
            <a:pPr>
              <a:lnSpc>
                <a:spcPct val="100000"/>
              </a:lnSpc>
            </a:pPr>
            <a:fld id="{3970E561-46C0-4F46-B544-8A7777EECA0B}" type="slidenum">
              <a:rPr b="0" lang="pt-BR" sz="1400" spc="-1" strike="noStrike">
                <a:latin typeface="Times New Roman"/>
              </a:rPr>
              <a:t>&lt;Foliennummer&gt;</a:t>
            </a:fld>
            <a:endParaRPr b="0" lang="pt-BR" sz="1400" spc="-1" strike="noStrike">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PlaceHolder 1"/>
          <p:cNvSpPr>
            <a:spLocks noGrp="1"/>
          </p:cNvSpPr>
          <p:nvPr>
            <p:ph type="sldImg"/>
          </p:nvPr>
        </p:nvSpPr>
        <p:spPr>
          <a:xfrm>
            <a:off x="704880" y="1154160"/>
            <a:ext cx="5540040" cy="3117600"/>
          </a:xfrm>
          <a:prstGeom prst="rect">
            <a:avLst/>
          </a:prstGeom>
        </p:spPr>
      </p:sp>
      <p:sp>
        <p:nvSpPr>
          <p:cNvPr id="227" name="PlaceHolder 2"/>
          <p:cNvSpPr>
            <a:spLocks noGrp="1"/>
          </p:cNvSpPr>
          <p:nvPr>
            <p:ph type="body"/>
          </p:nvPr>
        </p:nvSpPr>
        <p:spPr>
          <a:xfrm>
            <a:off x="695160" y="4444920"/>
            <a:ext cx="5559840" cy="3636360"/>
          </a:xfrm>
          <a:prstGeom prst="rect">
            <a:avLst/>
          </a:prstGeom>
        </p:spPr>
        <p:txBody>
          <a:bodyPr tIns="91440" bIns="91440"/>
          <a:p>
            <a:endParaRPr b="0" lang="pt-BR" sz="2000" spc="-1" strike="noStrike">
              <a:latin typeface="Arial"/>
            </a:endParaRPr>
          </a:p>
        </p:txBody>
      </p:sp>
      <p:sp>
        <p:nvSpPr>
          <p:cNvPr id="228" name="TextShape 3"/>
          <p:cNvSpPr txBox="1"/>
          <p:nvPr/>
        </p:nvSpPr>
        <p:spPr>
          <a:xfrm>
            <a:off x="3936600" y="8772840"/>
            <a:ext cx="3011400" cy="463320"/>
          </a:xfrm>
          <a:prstGeom prst="rect">
            <a:avLst/>
          </a:prstGeom>
          <a:noFill/>
          <a:ln>
            <a:noFill/>
          </a:ln>
        </p:spPr>
        <p:txBody>
          <a:bodyPr lIns="92520" rIns="92520" tIns="46080" bIns="46080" anchor="b"/>
          <a:p>
            <a:pPr>
              <a:lnSpc>
                <a:spcPct val="100000"/>
              </a:lnSpc>
            </a:pPr>
            <a:fld id="{D06405D2-E4C9-4B8B-BB08-1AF0C48EEB32}" type="slidenum">
              <a:rPr b="0" lang="pt-BR" sz="1400" spc="-1" strike="noStrike">
                <a:latin typeface="Times New Roman"/>
              </a:rPr>
              <a:t>&lt;Foliennummer&gt;</a:t>
            </a:fld>
            <a:endParaRPr b="0" lang="pt-BR" sz="1400" spc="-1" strike="noStrike">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PlaceHolder 1"/>
          <p:cNvSpPr>
            <a:spLocks noGrp="1"/>
          </p:cNvSpPr>
          <p:nvPr>
            <p:ph type="sldImg"/>
          </p:nvPr>
        </p:nvSpPr>
        <p:spPr>
          <a:xfrm>
            <a:off x="704880" y="1154160"/>
            <a:ext cx="5540040" cy="3117600"/>
          </a:xfrm>
          <a:prstGeom prst="rect">
            <a:avLst/>
          </a:prstGeom>
        </p:spPr>
      </p:sp>
      <p:sp>
        <p:nvSpPr>
          <p:cNvPr id="230" name="PlaceHolder 2"/>
          <p:cNvSpPr>
            <a:spLocks noGrp="1"/>
          </p:cNvSpPr>
          <p:nvPr>
            <p:ph type="body"/>
          </p:nvPr>
        </p:nvSpPr>
        <p:spPr>
          <a:xfrm>
            <a:off x="695160" y="4444920"/>
            <a:ext cx="5559840" cy="3636360"/>
          </a:xfrm>
          <a:prstGeom prst="rect">
            <a:avLst/>
          </a:prstGeom>
        </p:spPr>
        <p:txBody>
          <a:bodyPr tIns="91440" bIns="91440"/>
          <a:p>
            <a:endParaRPr b="0" lang="pt-BR" sz="2000" spc="-1" strike="noStrike">
              <a:latin typeface="Arial"/>
            </a:endParaRPr>
          </a:p>
        </p:txBody>
      </p:sp>
      <p:sp>
        <p:nvSpPr>
          <p:cNvPr id="231" name="TextShape 3"/>
          <p:cNvSpPr txBox="1"/>
          <p:nvPr/>
        </p:nvSpPr>
        <p:spPr>
          <a:xfrm>
            <a:off x="3936600" y="8772840"/>
            <a:ext cx="3011400" cy="463320"/>
          </a:xfrm>
          <a:prstGeom prst="rect">
            <a:avLst/>
          </a:prstGeom>
          <a:noFill/>
          <a:ln>
            <a:noFill/>
          </a:ln>
        </p:spPr>
        <p:txBody>
          <a:bodyPr lIns="92520" rIns="92520" tIns="46080" bIns="46080" anchor="b"/>
          <a:p>
            <a:pPr>
              <a:lnSpc>
                <a:spcPct val="100000"/>
              </a:lnSpc>
            </a:pPr>
            <a:fld id="{46C51603-AE15-466D-875C-EFE116AD1FEA}" type="slidenum">
              <a:rPr b="0" lang="pt-BR" sz="1400" spc="-1" strike="noStrike">
                <a:latin typeface="Times New Roman"/>
              </a:rPr>
              <a:t>&lt;Foliennummer&gt;</a:t>
            </a:fld>
            <a:endParaRPr b="0" lang="pt-BR" sz="14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PlaceHolder 1"/>
          <p:cNvSpPr>
            <a:spLocks noGrp="1"/>
          </p:cNvSpPr>
          <p:nvPr>
            <p:ph type="body"/>
          </p:nvPr>
        </p:nvSpPr>
        <p:spPr>
          <a:xfrm>
            <a:off x="695160" y="4444920"/>
            <a:ext cx="5559840" cy="3636360"/>
          </a:xfrm>
          <a:prstGeom prst="rect">
            <a:avLst/>
          </a:prstGeom>
        </p:spPr>
        <p:txBody>
          <a:bodyPr tIns="91440" bIns="91440"/>
          <a:p>
            <a:pPr>
              <a:lnSpc>
                <a:spcPct val="115000"/>
              </a:lnSpc>
            </a:pPr>
            <a:r>
              <a:rPr b="0" lang="pt-BR" sz="1400" spc="-1" strike="noStrike">
                <a:solidFill>
                  <a:srgbClr val="000000"/>
                </a:solidFill>
                <a:latin typeface="Calibri"/>
                <a:ea typeface="Calibri"/>
              </a:rPr>
              <a:t>To ensure that women’s participation is meaningful, the Women’s Major Group facilitates conversations among women across all regions and from diverse perspectives to share information about participation and advocacy opportunities; promote discussion spaces; develop common platforms for advocacy; map country positions and priorities; raise funds for women to attend regional and global meetings; and ensure coordinated outreach to governments in capitals and with missions in New York. While much of this work is done virtually through multiple listservs (general, advocacy, regional, working group and meeting-specific lists) and online conference calls, the WMG also facilitates in-person strategy meetings ahead of and during key meetings </a:t>
            </a:r>
            <a:r>
              <a:rPr b="0" lang="pt-BR" sz="1400" spc="-1" strike="noStrike">
                <a:solidFill>
                  <a:srgbClr val="000000"/>
                </a:solidFill>
                <a:latin typeface="Arial"/>
                <a:ea typeface="Arial"/>
              </a:rPr>
              <a:t>[EB1] </a:t>
            </a:r>
            <a:r>
              <a:rPr b="0" lang="pt-BR" sz="1400" spc="-1" strike="noStrike">
                <a:solidFill>
                  <a:srgbClr val="000000"/>
                </a:solidFill>
                <a:latin typeface="Calibri"/>
                <a:ea typeface="Calibri"/>
              </a:rPr>
              <a:t>. </a:t>
            </a:r>
            <a:endParaRPr b="0" lang="pt-BR" sz="1400" spc="-1" strike="noStrike">
              <a:latin typeface="Arial"/>
            </a:endParaRPr>
          </a:p>
          <a:p>
            <a:pPr>
              <a:lnSpc>
                <a:spcPct val="115000"/>
              </a:lnSpc>
            </a:pPr>
            <a:endParaRPr b="0" lang="pt-BR" sz="1400" spc="-1" strike="noStrike">
              <a:latin typeface="Arial"/>
            </a:endParaRPr>
          </a:p>
          <a:p>
            <a:pPr>
              <a:lnSpc>
                <a:spcPct val="100000"/>
              </a:lnSpc>
            </a:pPr>
            <a:r>
              <a:rPr b="0" lang="pt-BR" sz="900" spc="-1" strike="noStrike">
                <a:solidFill>
                  <a:srgbClr val="000000"/>
                </a:solidFill>
                <a:latin typeface="Arial"/>
                <a:ea typeface="Arial"/>
              </a:rPr>
              <a:t> </a:t>
            </a:r>
            <a:r>
              <a:rPr b="0" lang="pt-BR" sz="900" spc="-1" strike="noStrike">
                <a:solidFill>
                  <a:srgbClr val="000000"/>
                </a:solidFill>
                <a:latin typeface="Arial"/>
                <a:ea typeface="Arial"/>
              </a:rPr>
              <a:t>[EB1]</a:t>
            </a:r>
            <a:r>
              <a:rPr b="0" lang="pt-BR" sz="1100" spc="-1" strike="noStrike">
                <a:solidFill>
                  <a:srgbClr val="000000"/>
                </a:solidFill>
                <a:latin typeface="Arial"/>
                <a:ea typeface="Arial"/>
              </a:rPr>
              <a:t>We could refer here to general principals of work/decisionmaking that we are developing – many of which are already covered in the FAQ that’s at the end of the OP ToR.</a:t>
            </a:r>
            <a:endParaRPr b="0" lang="pt-BR" sz="1100" spc="-1" strike="noStrike">
              <a:latin typeface="Arial"/>
            </a:endParaRPr>
          </a:p>
          <a:p>
            <a:pPr>
              <a:lnSpc>
                <a:spcPct val="100000"/>
              </a:lnSpc>
            </a:pPr>
            <a:endParaRPr b="0" lang="pt-BR" sz="1100" spc="-1" strike="noStrike">
              <a:latin typeface="Arial"/>
            </a:endParaRPr>
          </a:p>
        </p:txBody>
      </p:sp>
      <p:sp>
        <p:nvSpPr>
          <p:cNvPr id="201" name="PlaceHolder 2"/>
          <p:cNvSpPr>
            <a:spLocks noGrp="1"/>
          </p:cNvSpPr>
          <p:nvPr>
            <p:ph type="sldImg"/>
          </p:nvPr>
        </p:nvSpPr>
        <p:spPr>
          <a:xfrm>
            <a:off x="704880" y="1154160"/>
            <a:ext cx="5540040" cy="3117600"/>
          </a:xfrm>
          <a:prstGeom prst="rect">
            <a:avLst/>
          </a:prstGeom>
        </p:spPr>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PlaceHolder 1"/>
          <p:cNvSpPr>
            <a:spLocks noGrp="1"/>
          </p:cNvSpPr>
          <p:nvPr>
            <p:ph type="sldImg"/>
          </p:nvPr>
        </p:nvSpPr>
        <p:spPr>
          <a:xfrm>
            <a:off x="704880" y="1154160"/>
            <a:ext cx="5540040" cy="3117600"/>
          </a:xfrm>
          <a:prstGeom prst="rect">
            <a:avLst/>
          </a:prstGeom>
        </p:spPr>
      </p:sp>
      <p:sp>
        <p:nvSpPr>
          <p:cNvPr id="233" name="PlaceHolder 2"/>
          <p:cNvSpPr>
            <a:spLocks noGrp="1"/>
          </p:cNvSpPr>
          <p:nvPr>
            <p:ph type="body"/>
          </p:nvPr>
        </p:nvSpPr>
        <p:spPr>
          <a:xfrm>
            <a:off x="695160" y="4444920"/>
            <a:ext cx="5559840" cy="3636360"/>
          </a:xfrm>
          <a:prstGeom prst="rect">
            <a:avLst/>
          </a:prstGeom>
        </p:spPr>
        <p:txBody>
          <a:bodyPr tIns="91440" bIns="91440"/>
          <a:p>
            <a:endParaRPr b="0" lang="pt-BR" sz="2000" spc="-1" strike="noStrike">
              <a:latin typeface="Arial"/>
            </a:endParaRPr>
          </a:p>
        </p:txBody>
      </p:sp>
      <p:sp>
        <p:nvSpPr>
          <p:cNvPr id="234" name="TextShape 3"/>
          <p:cNvSpPr txBox="1"/>
          <p:nvPr/>
        </p:nvSpPr>
        <p:spPr>
          <a:xfrm>
            <a:off x="3936600" y="8772840"/>
            <a:ext cx="3011400" cy="463320"/>
          </a:xfrm>
          <a:prstGeom prst="rect">
            <a:avLst/>
          </a:prstGeom>
          <a:noFill/>
          <a:ln>
            <a:noFill/>
          </a:ln>
        </p:spPr>
        <p:txBody>
          <a:bodyPr lIns="92520" rIns="92520" tIns="46080" bIns="46080" anchor="b"/>
          <a:p>
            <a:pPr>
              <a:lnSpc>
                <a:spcPct val="100000"/>
              </a:lnSpc>
            </a:pPr>
            <a:fld id="{00278DA9-9B71-43FF-89D9-B8DCEB80D795}" type="slidenum">
              <a:rPr b="0" lang="pt-BR" sz="1400" spc="-1" strike="noStrike">
                <a:latin typeface="Times New Roman"/>
              </a:rPr>
              <a:t>&lt;Foliennummer&gt;</a:t>
            </a:fld>
            <a:endParaRPr b="0" lang="pt-BR" sz="1400" spc="-1" strike="noStrike">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PlaceHolder 1"/>
          <p:cNvSpPr>
            <a:spLocks noGrp="1"/>
          </p:cNvSpPr>
          <p:nvPr>
            <p:ph type="sldImg"/>
          </p:nvPr>
        </p:nvSpPr>
        <p:spPr>
          <a:xfrm>
            <a:off x="704880" y="1154160"/>
            <a:ext cx="5540040" cy="3117600"/>
          </a:xfrm>
          <a:prstGeom prst="rect">
            <a:avLst/>
          </a:prstGeom>
        </p:spPr>
      </p:sp>
      <p:sp>
        <p:nvSpPr>
          <p:cNvPr id="236" name="PlaceHolder 2"/>
          <p:cNvSpPr>
            <a:spLocks noGrp="1"/>
          </p:cNvSpPr>
          <p:nvPr>
            <p:ph type="body"/>
          </p:nvPr>
        </p:nvSpPr>
        <p:spPr>
          <a:xfrm>
            <a:off x="695160" y="4444920"/>
            <a:ext cx="5559840" cy="3636360"/>
          </a:xfrm>
          <a:prstGeom prst="rect">
            <a:avLst/>
          </a:prstGeom>
        </p:spPr>
        <p:txBody>
          <a:bodyPr tIns="91440" bIns="91440"/>
          <a:p>
            <a:endParaRPr b="0" lang="pt-BR" sz="2000" spc="-1" strike="noStrike">
              <a:latin typeface="Arial"/>
            </a:endParaRPr>
          </a:p>
        </p:txBody>
      </p:sp>
      <p:sp>
        <p:nvSpPr>
          <p:cNvPr id="237" name="TextShape 3"/>
          <p:cNvSpPr txBox="1"/>
          <p:nvPr/>
        </p:nvSpPr>
        <p:spPr>
          <a:xfrm>
            <a:off x="3936600" y="8772840"/>
            <a:ext cx="3011400" cy="463320"/>
          </a:xfrm>
          <a:prstGeom prst="rect">
            <a:avLst/>
          </a:prstGeom>
          <a:noFill/>
          <a:ln>
            <a:noFill/>
          </a:ln>
        </p:spPr>
        <p:txBody>
          <a:bodyPr lIns="92520" rIns="92520" tIns="46080" bIns="46080" anchor="b"/>
          <a:p>
            <a:pPr>
              <a:lnSpc>
                <a:spcPct val="100000"/>
              </a:lnSpc>
            </a:pPr>
            <a:fld id="{81CD76B1-A055-445D-BC0D-97AA1F94A396}" type="slidenum">
              <a:rPr b="0" lang="pt-BR" sz="1400" spc="-1" strike="noStrike">
                <a:latin typeface="Times New Roman"/>
              </a:rPr>
              <a:t>&lt;Foliennummer&gt;</a:t>
            </a:fld>
            <a:endParaRPr b="0" lang="pt-BR" sz="1400" spc="-1" strike="noStrike">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PlaceHolder 1"/>
          <p:cNvSpPr>
            <a:spLocks noGrp="1"/>
          </p:cNvSpPr>
          <p:nvPr>
            <p:ph type="sldImg"/>
          </p:nvPr>
        </p:nvSpPr>
        <p:spPr>
          <a:xfrm>
            <a:off x="704880" y="1154160"/>
            <a:ext cx="5540040" cy="3117600"/>
          </a:xfrm>
          <a:prstGeom prst="rect">
            <a:avLst/>
          </a:prstGeom>
        </p:spPr>
      </p:sp>
      <p:sp>
        <p:nvSpPr>
          <p:cNvPr id="239" name="PlaceHolder 2"/>
          <p:cNvSpPr>
            <a:spLocks noGrp="1"/>
          </p:cNvSpPr>
          <p:nvPr>
            <p:ph type="body"/>
          </p:nvPr>
        </p:nvSpPr>
        <p:spPr>
          <a:xfrm>
            <a:off x="695160" y="4444920"/>
            <a:ext cx="5559840" cy="3636360"/>
          </a:xfrm>
          <a:prstGeom prst="rect">
            <a:avLst/>
          </a:prstGeom>
        </p:spPr>
        <p:txBody>
          <a:bodyPr tIns="91440" bIns="91440"/>
          <a:p>
            <a:endParaRPr b="0" lang="pt-BR" sz="2000" spc="-1" strike="noStrike">
              <a:latin typeface="Arial"/>
            </a:endParaRPr>
          </a:p>
        </p:txBody>
      </p:sp>
      <p:sp>
        <p:nvSpPr>
          <p:cNvPr id="240" name="TextShape 3"/>
          <p:cNvSpPr txBox="1"/>
          <p:nvPr/>
        </p:nvSpPr>
        <p:spPr>
          <a:xfrm>
            <a:off x="3936600" y="8772840"/>
            <a:ext cx="3011400" cy="463320"/>
          </a:xfrm>
          <a:prstGeom prst="rect">
            <a:avLst/>
          </a:prstGeom>
          <a:noFill/>
          <a:ln>
            <a:noFill/>
          </a:ln>
        </p:spPr>
        <p:txBody>
          <a:bodyPr lIns="92520" rIns="92520" tIns="46080" bIns="46080" anchor="b"/>
          <a:p>
            <a:pPr>
              <a:lnSpc>
                <a:spcPct val="100000"/>
              </a:lnSpc>
            </a:pPr>
            <a:fld id="{B60367A7-6FC6-4AB5-8F02-86DA7956FFC8}" type="slidenum">
              <a:rPr b="0" lang="pt-BR" sz="1400" spc="-1" strike="noStrike">
                <a:latin typeface="Times New Roman"/>
              </a:rPr>
              <a:t>&lt;Foliennummer&gt;</a:t>
            </a:fld>
            <a:endParaRPr b="0" lang="pt-BR" sz="1400" spc="-1" strike="noStrike">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PlaceHolder 1"/>
          <p:cNvSpPr>
            <a:spLocks noGrp="1"/>
          </p:cNvSpPr>
          <p:nvPr>
            <p:ph type="sldImg"/>
          </p:nvPr>
        </p:nvSpPr>
        <p:spPr>
          <a:xfrm>
            <a:off x="704880" y="1154160"/>
            <a:ext cx="5540040" cy="3117600"/>
          </a:xfrm>
          <a:prstGeom prst="rect">
            <a:avLst/>
          </a:prstGeom>
        </p:spPr>
      </p:sp>
      <p:sp>
        <p:nvSpPr>
          <p:cNvPr id="242" name="PlaceHolder 2"/>
          <p:cNvSpPr>
            <a:spLocks noGrp="1"/>
          </p:cNvSpPr>
          <p:nvPr>
            <p:ph type="body"/>
          </p:nvPr>
        </p:nvSpPr>
        <p:spPr>
          <a:xfrm>
            <a:off x="695160" y="4444920"/>
            <a:ext cx="5559840" cy="3636360"/>
          </a:xfrm>
          <a:prstGeom prst="rect">
            <a:avLst/>
          </a:prstGeom>
        </p:spPr>
        <p:txBody>
          <a:bodyPr tIns="91440" bIns="91440"/>
          <a:p>
            <a:endParaRPr b="0" lang="pt-BR" sz="2000" spc="-1" strike="noStrike">
              <a:latin typeface="Arial"/>
            </a:endParaRPr>
          </a:p>
        </p:txBody>
      </p:sp>
      <p:sp>
        <p:nvSpPr>
          <p:cNvPr id="243" name="TextShape 3"/>
          <p:cNvSpPr txBox="1"/>
          <p:nvPr/>
        </p:nvSpPr>
        <p:spPr>
          <a:xfrm>
            <a:off x="3936600" y="8772840"/>
            <a:ext cx="3011400" cy="463320"/>
          </a:xfrm>
          <a:prstGeom prst="rect">
            <a:avLst/>
          </a:prstGeom>
          <a:noFill/>
          <a:ln>
            <a:noFill/>
          </a:ln>
        </p:spPr>
        <p:txBody>
          <a:bodyPr lIns="92520" rIns="92520" tIns="46080" bIns="46080" anchor="b"/>
          <a:p>
            <a:pPr>
              <a:lnSpc>
                <a:spcPct val="100000"/>
              </a:lnSpc>
            </a:pPr>
            <a:fld id="{15E75A4E-DF4F-46D1-B3B3-A0EB51745180}" type="slidenum">
              <a:rPr b="0" lang="pt-BR" sz="1400" spc="-1" strike="noStrike">
                <a:latin typeface="Times New Roman"/>
              </a:rPr>
              <a:t>&lt;Foliennummer&gt;</a:t>
            </a:fld>
            <a:endParaRPr b="0" lang="pt-BR" sz="1400" spc="-1" strike="noStrike">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PlaceHolder 1"/>
          <p:cNvSpPr>
            <a:spLocks noGrp="1"/>
          </p:cNvSpPr>
          <p:nvPr>
            <p:ph type="sldImg"/>
          </p:nvPr>
        </p:nvSpPr>
        <p:spPr>
          <a:xfrm>
            <a:off x="704880" y="1154160"/>
            <a:ext cx="5540040" cy="3117600"/>
          </a:xfrm>
          <a:prstGeom prst="rect">
            <a:avLst/>
          </a:prstGeom>
        </p:spPr>
      </p:sp>
      <p:sp>
        <p:nvSpPr>
          <p:cNvPr id="245" name="PlaceHolder 2"/>
          <p:cNvSpPr>
            <a:spLocks noGrp="1"/>
          </p:cNvSpPr>
          <p:nvPr>
            <p:ph type="body"/>
          </p:nvPr>
        </p:nvSpPr>
        <p:spPr>
          <a:xfrm>
            <a:off x="695160" y="4444920"/>
            <a:ext cx="5559840" cy="3636360"/>
          </a:xfrm>
          <a:prstGeom prst="rect">
            <a:avLst/>
          </a:prstGeom>
        </p:spPr>
        <p:txBody>
          <a:bodyPr tIns="91440" bIns="91440"/>
          <a:p>
            <a:endParaRPr b="0" lang="pt-BR" sz="2000" spc="-1" strike="noStrike">
              <a:latin typeface="Arial"/>
            </a:endParaRPr>
          </a:p>
        </p:txBody>
      </p:sp>
      <p:sp>
        <p:nvSpPr>
          <p:cNvPr id="246" name="TextShape 3"/>
          <p:cNvSpPr txBox="1"/>
          <p:nvPr/>
        </p:nvSpPr>
        <p:spPr>
          <a:xfrm>
            <a:off x="3936600" y="8772840"/>
            <a:ext cx="3011400" cy="463320"/>
          </a:xfrm>
          <a:prstGeom prst="rect">
            <a:avLst/>
          </a:prstGeom>
          <a:noFill/>
          <a:ln>
            <a:noFill/>
          </a:ln>
        </p:spPr>
        <p:txBody>
          <a:bodyPr lIns="92520" rIns="92520" tIns="46080" bIns="46080" anchor="b"/>
          <a:p>
            <a:pPr>
              <a:lnSpc>
                <a:spcPct val="100000"/>
              </a:lnSpc>
            </a:pPr>
            <a:fld id="{7F749321-2C09-4B4B-A422-5394C9F46CE1}" type="slidenum">
              <a:rPr b="0" lang="pt-BR" sz="1400" spc="-1" strike="noStrike">
                <a:latin typeface="Times New Roman"/>
              </a:rPr>
              <a:t>&lt;Foliennummer&gt;</a:t>
            </a:fld>
            <a:endParaRPr b="0" lang="pt-BR" sz="14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PlaceHolder 1"/>
          <p:cNvSpPr>
            <a:spLocks noGrp="1"/>
          </p:cNvSpPr>
          <p:nvPr>
            <p:ph type="sldImg"/>
          </p:nvPr>
        </p:nvSpPr>
        <p:spPr>
          <a:xfrm>
            <a:off x="704880" y="1154160"/>
            <a:ext cx="5540040" cy="3117600"/>
          </a:xfrm>
          <a:prstGeom prst="rect">
            <a:avLst/>
          </a:prstGeom>
        </p:spPr>
      </p:sp>
      <p:sp>
        <p:nvSpPr>
          <p:cNvPr id="203" name="PlaceHolder 2"/>
          <p:cNvSpPr>
            <a:spLocks noGrp="1"/>
          </p:cNvSpPr>
          <p:nvPr>
            <p:ph type="body"/>
          </p:nvPr>
        </p:nvSpPr>
        <p:spPr>
          <a:xfrm>
            <a:off x="695160" y="4444920"/>
            <a:ext cx="5559840" cy="3636360"/>
          </a:xfrm>
          <a:prstGeom prst="rect">
            <a:avLst/>
          </a:prstGeom>
        </p:spPr>
        <p:txBody>
          <a:bodyPr tIns="91440" bIns="91440"/>
          <a:p>
            <a:endParaRPr b="0" lang="pt-BR" sz="2000" spc="-1" strike="noStrike">
              <a:latin typeface="Arial"/>
            </a:endParaRPr>
          </a:p>
        </p:txBody>
      </p:sp>
      <p:sp>
        <p:nvSpPr>
          <p:cNvPr id="204" name="TextShape 3"/>
          <p:cNvSpPr txBox="1"/>
          <p:nvPr/>
        </p:nvSpPr>
        <p:spPr>
          <a:xfrm>
            <a:off x="3936600" y="8772840"/>
            <a:ext cx="3011400" cy="463320"/>
          </a:xfrm>
          <a:prstGeom prst="rect">
            <a:avLst/>
          </a:prstGeom>
          <a:noFill/>
          <a:ln>
            <a:noFill/>
          </a:ln>
        </p:spPr>
        <p:txBody>
          <a:bodyPr lIns="92520" rIns="92520" tIns="46080" bIns="46080" anchor="b"/>
          <a:p>
            <a:pPr>
              <a:lnSpc>
                <a:spcPct val="100000"/>
              </a:lnSpc>
            </a:pPr>
            <a:fld id="{F377B96A-A21A-4A37-BC30-9834876E9150}" type="slidenum">
              <a:rPr b="0" lang="pt-BR" sz="1400" spc="-1" strike="noStrike">
                <a:latin typeface="Times New Roman"/>
              </a:rPr>
              <a:t>&lt;Foliennummer&gt;</a:t>
            </a:fld>
            <a:endParaRPr b="0" lang="pt-BR" sz="14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PlaceHolder 1"/>
          <p:cNvSpPr>
            <a:spLocks noGrp="1"/>
          </p:cNvSpPr>
          <p:nvPr>
            <p:ph type="body"/>
          </p:nvPr>
        </p:nvSpPr>
        <p:spPr>
          <a:xfrm>
            <a:off x="695160" y="4444920"/>
            <a:ext cx="5559840" cy="3636360"/>
          </a:xfrm>
          <a:prstGeom prst="rect">
            <a:avLst/>
          </a:prstGeom>
        </p:spPr>
        <p:txBody>
          <a:bodyPr tIns="91440" bIns="91440"/>
          <a:p>
            <a:pPr>
              <a:lnSpc>
                <a:spcPct val="100000"/>
              </a:lnSpc>
            </a:pPr>
            <a:r>
              <a:rPr b="0" lang="pt-BR" sz="1200" spc="-1" strike="noStrike">
                <a:solidFill>
                  <a:srgbClr val="000000"/>
                </a:solidFill>
                <a:latin typeface="Calibri"/>
                <a:ea typeface="Calibri"/>
              </a:rPr>
              <a:t>Add a poll here about # working on each goal (?)</a:t>
            </a:r>
            <a:endParaRPr b="0" lang="pt-BR" sz="1200" spc="-1" strike="noStrike">
              <a:latin typeface="Arial"/>
            </a:endParaRPr>
          </a:p>
          <a:p>
            <a:pPr>
              <a:lnSpc>
                <a:spcPct val="100000"/>
              </a:lnSpc>
            </a:pPr>
            <a:r>
              <a:rPr b="0" lang="pt-BR" sz="1200" spc="-1" strike="noStrike">
                <a:solidFill>
                  <a:srgbClr val="000000"/>
                </a:solidFill>
                <a:latin typeface="Calibri"/>
                <a:ea typeface="Calibri"/>
              </a:rPr>
              <a:t>Add a poll here about who is attending HLPF in NYC</a:t>
            </a:r>
            <a:endParaRPr b="0" lang="pt-BR" sz="1200" spc="-1" strike="noStrike">
              <a:latin typeface="Arial"/>
            </a:endParaRPr>
          </a:p>
        </p:txBody>
      </p:sp>
      <p:sp>
        <p:nvSpPr>
          <p:cNvPr id="206" name="PlaceHolder 2"/>
          <p:cNvSpPr>
            <a:spLocks noGrp="1"/>
          </p:cNvSpPr>
          <p:nvPr>
            <p:ph type="sldImg"/>
          </p:nvPr>
        </p:nvSpPr>
        <p:spPr>
          <a:xfrm>
            <a:off x="704880" y="1154160"/>
            <a:ext cx="5540040" cy="3117600"/>
          </a:xfrm>
          <a:prstGeom prst="rect">
            <a:avLst/>
          </a:prstGeom>
        </p:spPr>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PlaceHolder 1"/>
          <p:cNvSpPr>
            <a:spLocks noGrp="1"/>
          </p:cNvSpPr>
          <p:nvPr>
            <p:ph type="body"/>
          </p:nvPr>
        </p:nvSpPr>
        <p:spPr>
          <a:xfrm>
            <a:off x="695160" y="4444920"/>
            <a:ext cx="5559840" cy="3636360"/>
          </a:xfrm>
          <a:prstGeom prst="rect">
            <a:avLst/>
          </a:prstGeom>
        </p:spPr>
        <p:txBody>
          <a:bodyPr tIns="91440" bIns="91440"/>
          <a:p>
            <a:pPr>
              <a:lnSpc>
                <a:spcPct val="100000"/>
              </a:lnSpc>
            </a:pPr>
            <a:r>
              <a:rPr b="0" lang="pt-BR" sz="1200" spc="-1" strike="noStrike">
                <a:solidFill>
                  <a:srgbClr val="000000"/>
                </a:solidFill>
                <a:latin typeface="Calibri"/>
                <a:ea typeface="Calibri"/>
              </a:rPr>
              <a:t>Add a poll here about # working on each goal (?)</a:t>
            </a:r>
            <a:endParaRPr b="0" lang="pt-BR" sz="1200" spc="-1" strike="noStrike">
              <a:latin typeface="Arial"/>
            </a:endParaRPr>
          </a:p>
          <a:p>
            <a:pPr>
              <a:lnSpc>
                <a:spcPct val="100000"/>
              </a:lnSpc>
            </a:pPr>
            <a:r>
              <a:rPr b="0" lang="pt-BR" sz="1200" spc="-1" strike="noStrike">
                <a:solidFill>
                  <a:srgbClr val="000000"/>
                </a:solidFill>
                <a:latin typeface="Calibri"/>
                <a:ea typeface="Calibri"/>
              </a:rPr>
              <a:t>Add a poll here about who is attending HLPF in NYC</a:t>
            </a:r>
            <a:endParaRPr b="0" lang="pt-BR" sz="1200" spc="-1" strike="noStrike">
              <a:latin typeface="Arial"/>
            </a:endParaRPr>
          </a:p>
        </p:txBody>
      </p:sp>
      <p:sp>
        <p:nvSpPr>
          <p:cNvPr id="208" name="PlaceHolder 2"/>
          <p:cNvSpPr>
            <a:spLocks noGrp="1"/>
          </p:cNvSpPr>
          <p:nvPr>
            <p:ph type="sldImg"/>
          </p:nvPr>
        </p:nvSpPr>
        <p:spPr>
          <a:xfrm>
            <a:off x="704880" y="1154160"/>
            <a:ext cx="5540040" cy="3117600"/>
          </a:xfrm>
          <a:prstGeom prst="rect">
            <a:avLst/>
          </a:prstGeom>
        </p:spPr>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PlaceHolder 1"/>
          <p:cNvSpPr>
            <a:spLocks noGrp="1"/>
          </p:cNvSpPr>
          <p:nvPr>
            <p:ph type="sldImg"/>
          </p:nvPr>
        </p:nvSpPr>
        <p:spPr>
          <a:xfrm>
            <a:off x="704880" y="1154160"/>
            <a:ext cx="5540040" cy="3117600"/>
          </a:xfrm>
          <a:prstGeom prst="rect">
            <a:avLst/>
          </a:prstGeom>
        </p:spPr>
      </p:sp>
      <p:sp>
        <p:nvSpPr>
          <p:cNvPr id="210" name="PlaceHolder 2"/>
          <p:cNvSpPr>
            <a:spLocks noGrp="1"/>
          </p:cNvSpPr>
          <p:nvPr>
            <p:ph type="body"/>
          </p:nvPr>
        </p:nvSpPr>
        <p:spPr>
          <a:xfrm>
            <a:off x="695160" y="4444920"/>
            <a:ext cx="5559840" cy="3636360"/>
          </a:xfrm>
          <a:prstGeom prst="rect">
            <a:avLst/>
          </a:prstGeom>
        </p:spPr>
        <p:txBody>
          <a:bodyPr tIns="91440" bIns="91440"/>
          <a:p>
            <a:pPr>
              <a:lnSpc>
                <a:spcPct val="100000"/>
              </a:lnSpc>
            </a:pPr>
            <a:r>
              <a:rPr b="0" lang="pt-BR" sz="1200" spc="-1" strike="noStrike">
                <a:solidFill>
                  <a:srgbClr val="000000"/>
                </a:solidFill>
                <a:latin typeface="Calibri"/>
                <a:ea typeface="Calibri"/>
              </a:rPr>
              <a:t>Add a poll here to find out who is on from any of the VNR countries</a:t>
            </a:r>
            <a:endParaRPr b="0" lang="pt-BR" sz="1200" spc="-1" strike="noStrike">
              <a:latin typeface="Arial"/>
            </a:endParaRPr>
          </a:p>
        </p:txBody>
      </p:sp>
      <p:sp>
        <p:nvSpPr>
          <p:cNvPr id="211" name="TextShape 3"/>
          <p:cNvSpPr txBox="1"/>
          <p:nvPr/>
        </p:nvSpPr>
        <p:spPr>
          <a:xfrm>
            <a:off x="3936600" y="8772840"/>
            <a:ext cx="3011400" cy="463320"/>
          </a:xfrm>
          <a:prstGeom prst="rect">
            <a:avLst/>
          </a:prstGeom>
          <a:noFill/>
          <a:ln>
            <a:noFill/>
          </a:ln>
        </p:spPr>
        <p:txBody>
          <a:bodyPr lIns="92520" rIns="92520" tIns="46080" bIns="46080" anchor="b"/>
          <a:p>
            <a:pPr>
              <a:lnSpc>
                <a:spcPct val="100000"/>
              </a:lnSpc>
            </a:pPr>
            <a:fld id="{10F19C42-29DD-460F-B758-5C7CA3310C4E}" type="slidenum">
              <a:rPr b="0" lang="pt-BR" sz="1400" spc="-1" strike="noStrike">
                <a:latin typeface="Times New Roman"/>
              </a:rPr>
              <a:t>&lt;Foliennummer&gt;</a:t>
            </a:fld>
            <a:endParaRPr b="0" lang="pt-BR" sz="14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3640" cy="2387160"/>
          </a:xfrm>
          <a:prstGeom prst="rect">
            <a:avLst/>
          </a:prstGeom>
        </p:spPr>
        <p:txBody>
          <a:bodyPr lIns="0" rIns="0" tIns="0" bIns="0" anchor="ctr"/>
          <a:p>
            <a:endParaRPr b="0" lang="pt-BR" sz="1400" spc="-1" strike="noStrike">
              <a:solidFill>
                <a:srgbClr val="000000"/>
              </a:solidFill>
              <a:latin typeface="Arial"/>
            </a:endParaRPr>
          </a:p>
        </p:txBody>
      </p:sp>
      <p:sp>
        <p:nvSpPr>
          <p:cNvPr id="27" name="PlaceHolder 2"/>
          <p:cNvSpPr>
            <a:spLocks noGrp="1"/>
          </p:cNvSpPr>
          <p:nvPr>
            <p:ph type="body"/>
          </p:nvPr>
        </p:nvSpPr>
        <p:spPr>
          <a:xfrm>
            <a:off x="609480" y="1604520"/>
            <a:ext cx="1097244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28" name="PlaceHolder 3"/>
          <p:cNvSpPr>
            <a:spLocks noGrp="1"/>
          </p:cNvSpPr>
          <p:nvPr>
            <p:ph type="body"/>
          </p:nvPr>
        </p:nvSpPr>
        <p:spPr>
          <a:xfrm>
            <a:off x="609480" y="3682080"/>
            <a:ext cx="10972440" cy="1896840"/>
          </a:xfrm>
          <a:prstGeom prst="rect">
            <a:avLst/>
          </a:prstGeom>
        </p:spPr>
        <p:txBody>
          <a:bodyPr lIns="0" rIns="0" tIns="0" bIns="0">
            <a:normAutofit/>
          </a:bodyPr>
          <a:p>
            <a:endParaRPr b="0" lang="pt-BR" sz="14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523880" y="1122480"/>
            <a:ext cx="9143640" cy="2387160"/>
          </a:xfrm>
          <a:prstGeom prst="rect">
            <a:avLst/>
          </a:prstGeom>
        </p:spPr>
        <p:txBody>
          <a:bodyPr lIns="0" rIns="0" tIns="0" bIns="0" anchor="ctr"/>
          <a:p>
            <a:endParaRPr b="0" lang="pt-BR" sz="1400" spc="-1" strike="noStrike">
              <a:solidFill>
                <a:srgbClr val="000000"/>
              </a:solidFill>
              <a:latin typeface="Arial"/>
            </a:endParaRPr>
          </a:p>
        </p:txBody>
      </p:sp>
      <p:sp>
        <p:nvSpPr>
          <p:cNvPr id="30" name="PlaceHolder 2"/>
          <p:cNvSpPr>
            <a:spLocks noGrp="1"/>
          </p:cNvSpPr>
          <p:nvPr>
            <p:ph type="body"/>
          </p:nvPr>
        </p:nvSpPr>
        <p:spPr>
          <a:xfrm>
            <a:off x="609480" y="1604520"/>
            <a:ext cx="535428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31" name="PlaceHolder 3"/>
          <p:cNvSpPr>
            <a:spLocks noGrp="1"/>
          </p:cNvSpPr>
          <p:nvPr>
            <p:ph type="body"/>
          </p:nvPr>
        </p:nvSpPr>
        <p:spPr>
          <a:xfrm>
            <a:off x="6231960" y="1604520"/>
            <a:ext cx="535428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32" name="PlaceHolder 4"/>
          <p:cNvSpPr>
            <a:spLocks noGrp="1"/>
          </p:cNvSpPr>
          <p:nvPr>
            <p:ph type="body"/>
          </p:nvPr>
        </p:nvSpPr>
        <p:spPr>
          <a:xfrm>
            <a:off x="609480" y="3682080"/>
            <a:ext cx="535428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33" name="PlaceHolder 5"/>
          <p:cNvSpPr>
            <a:spLocks noGrp="1"/>
          </p:cNvSpPr>
          <p:nvPr>
            <p:ph type="body"/>
          </p:nvPr>
        </p:nvSpPr>
        <p:spPr>
          <a:xfrm>
            <a:off x="6231960" y="3682080"/>
            <a:ext cx="5354280" cy="1896840"/>
          </a:xfrm>
          <a:prstGeom prst="rect">
            <a:avLst/>
          </a:prstGeom>
        </p:spPr>
        <p:txBody>
          <a:bodyPr lIns="0" rIns="0" tIns="0" bIns="0">
            <a:normAutofit/>
          </a:bodyPr>
          <a:p>
            <a:endParaRPr b="0" lang="pt-BR" sz="14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523880" y="1122480"/>
            <a:ext cx="9143640" cy="2387160"/>
          </a:xfrm>
          <a:prstGeom prst="rect">
            <a:avLst/>
          </a:prstGeom>
        </p:spPr>
        <p:txBody>
          <a:bodyPr lIns="0" rIns="0" tIns="0" bIns="0" anchor="ctr"/>
          <a:p>
            <a:endParaRPr b="0" lang="pt-BR" sz="1400" spc="-1" strike="noStrike">
              <a:solidFill>
                <a:srgbClr val="000000"/>
              </a:solidFill>
              <a:latin typeface="Arial"/>
            </a:endParaRPr>
          </a:p>
        </p:txBody>
      </p:sp>
      <p:sp>
        <p:nvSpPr>
          <p:cNvPr id="35" name="PlaceHolder 2"/>
          <p:cNvSpPr>
            <a:spLocks noGrp="1"/>
          </p:cNvSpPr>
          <p:nvPr>
            <p:ph type="body"/>
          </p:nvPr>
        </p:nvSpPr>
        <p:spPr>
          <a:xfrm>
            <a:off x="609480" y="1604520"/>
            <a:ext cx="353304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36" name="PlaceHolder 3"/>
          <p:cNvSpPr>
            <a:spLocks noGrp="1"/>
          </p:cNvSpPr>
          <p:nvPr>
            <p:ph type="body"/>
          </p:nvPr>
        </p:nvSpPr>
        <p:spPr>
          <a:xfrm>
            <a:off x="4319640" y="1604520"/>
            <a:ext cx="353304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37" name="PlaceHolder 4"/>
          <p:cNvSpPr>
            <a:spLocks noGrp="1"/>
          </p:cNvSpPr>
          <p:nvPr>
            <p:ph type="body"/>
          </p:nvPr>
        </p:nvSpPr>
        <p:spPr>
          <a:xfrm>
            <a:off x="8029800" y="1604520"/>
            <a:ext cx="353304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38" name="PlaceHolder 5"/>
          <p:cNvSpPr>
            <a:spLocks noGrp="1"/>
          </p:cNvSpPr>
          <p:nvPr>
            <p:ph type="body"/>
          </p:nvPr>
        </p:nvSpPr>
        <p:spPr>
          <a:xfrm>
            <a:off x="609480" y="3682080"/>
            <a:ext cx="353304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39" name="PlaceHolder 6"/>
          <p:cNvSpPr>
            <a:spLocks noGrp="1"/>
          </p:cNvSpPr>
          <p:nvPr>
            <p:ph type="body"/>
          </p:nvPr>
        </p:nvSpPr>
        <p:spPr>
          <a:xfrm>
            <a:off x="4319640" y="3682080"/>
            <a:ext cx="353304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40" name="PlaceHolder 7"/>
          <p:cNvSpPr>
            <a:spLocks noGrp="1"/>
          </p:cNvSpPr>
          <p:nvPr>
            <p:ph type="body"/>
          </p:nvPr>
        </p:nvSpPr>
        <p:spPr>
          <a:xfrm>
            <a:off x="8029800" y="3682080"/>
            <a:ext cx="3533040" cy="1896840"/>
          </a:xfrm>
          <a:prstGeom prst="rect">
            <a:avLst/>
          </a:prstGeom>
        </p:spPr>
        <p:txBody>
          <a:bodyPr lIns="0" rIns="0" tIns="0" bIns="0">
            <a:normAutofit/>
          </a:bodyPr>
          <a:p>
            <a:endParaRPr b="0" lang="pt-BR" sz="14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1523880" y="1122480"/>
            <a:ext cx="9143640" cy="2387160"/>
          </a:xfrm>
          <a:prstGeom prst="rect">
            <a:avLst/>
          </a:prstGeom>
        </p:spPr>
        <p:txBody>
          <a:bodyPr lIns="0" rIns="0" tIns="0" bIns="0" anchor="ctr"/>
          <a:p>
            <a:endParaRPr b="0" lang="pt-BR" sz="1400" spc="-1" strike="noStrike">
              <a:solidFill>
                <a:srgbClr val="000000"/>
              </a:solidFill>
              <a:latin typeface="Arial"/>
            </a:endParaRPr>
          </a:p>
        </p:txBody>
      </p:sp>
      <p:sp>
        <p:nvSpPr>
          <p:cNvPr id="47"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pt-B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523880" y="1122480"/>
            <a:ext cx="9143640" cy="2387160"/>
          </a:xfrm>
          <a:prstGeom prst="rect">
            <a:avLst/>
          </a:prstGeom>
        </p:spPr>
        <p:txBody>
          <a:bodyPr lIns="0" rIns="0" tIns="0" bIns="0" anchor="ctr"/>
          <a:p>
            <a:endParaRPr b="0" lang="pt-BR" sz="1400" spc="-1" strike="noStrike">
              <a:solidFill>
                <a:srgbClr val="000000"/>
              </a:solidFill>
              <a:latin typeface="Arial"/>
            </a:endParaRPr>
          </a:p>
        </p:txBody>
      </p:sp>
      <p:sp>
        <p:nvSpPr>
          <p:cNvPr id="49" name="PlaceHolder 2"/>
          <p:cNvSpPr>
            <a:spLocks noGrp="1"/>
          </p:cNvSpPr>
          <p:nvPr>
            <p:ph type="body"/>
          </p:nvPr>
        </p:nvSpPr>
        <p:spPr>
          <a:xfrm>
            <a:off x="609480" y="1604520"/>
            <a:ext cx="10972440" cy="3977280"/>
          </a:xfrm>
          <a:prstGeom prst="rect">
            <a:avLst/>
          </a:prstGeom>
        </p:spPr>
        <p:txBody>
          <a:bodyPr lIns="0" rIns="0" tIns="0" bIns="0">
            <a:normAutofit/>
          </a:bodyPr>
          <a:p>
            <a:endParaRPr b="0" lang="pt-BR" sz="14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1523880" y="1122480"/>
            <a:ext cx="9143640" cy="2387160"/>
          </a:xfrm>
          <a:prstGeom prst="rect">
            <a:avLst/>
          </a:prstGeom>
        </p:spPr>
        <p:txBody>
          <a:bodyPr lIns="0" rIns="0" tIns="0" bIns="0" anchor="ctr"/>
          <a:p>
            <a:endParaRPr b="0" lang="pt-BR" sz="1400" spc="-1" strike="noStrike">
              <a:solidFill>
                <a:srgbClr val="000000"/>
              </a:solidFill>
              <a:latin typeface="Arial"/>
            </a:endParaRPr>
          </a:p>
        </p:txBody>
      </p:sp>
      <p:sp>
        <p:nvSpPr>
          <p:cNvPr id="51" name="PlaceHolder 2"/>
          <p:cNvSpPr>
            <a:spLocks noGrp="1"/>
          </p:cNvSpPr>
          <p:nvPr>
            <p:ph type="body"/>
          </p:nvPr>
        </p:nvSpPr>
        <p:spPr>
          <a:xfrm>
            <a:off x="609480" y="1604520"/>
            <a:ext cx="5354280" cy="3977280"/>
          </a:xfrm>
          <a:prstGeom prst="rect">
            <a:avLst/>
          </a:prstGeom>
        </p:spPr>
        <p:txBody>
          <a:bodyPr lIns="0" rIns="0" tIns="0" bIns="0">
            <a:normAutofit/>
          </a:bodyPr>
          <a:p>
            <a:endParaRPr b="0" lang="pt-BR" sz="1400" spc="-1" strike="noStrike">
              <a:solidFill>
                <a:srgbClr val="000000"/>
              </a:solidFill>
              <a:latin typeface="Arial"/>
            </a:endParaRPr>
          </a:p>
        </p:txBody>
      </p:sp>
      <p:sp>
        <p:nvSpPr>
          <p:cNvPr id="52" name="PlaceHolder 3"/>
          <p:cNvSpPr>
            <a:spLocks noGrp="1"/>
          </p:cNvSpPr>
          <p:nvPr>
            <p:ph type="body"/>
          </p:nvPr>
        </p:nvSpPr>
        <p:spPr>
          <a:xfrm>
            <a:off x="6231960" y="1604520"/>
            <a:ext cx="5354280" cy="3977280"/>
          </a:xfrm>
          <a:prstGeom prst="rect">
            <a:avLst/>
          </a:prstGeom>
        </p:spPr>
        <p:txBody>
          <a:bodyPr lIns="0" rIns="0" tIns="0" bIns="0">
            <a:normAutofit/>
          </a:bodyPr>
          <a:p>
            <a:endParaRPr b="0" lang="pt-BR" sz="14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1523880" y="1122480"/>
            <a:ext cx="9143640" cy="2387160"/>
          </a:xfrm>
          <a:prstGeom prst="rect">
            <a:avLst/>
          </a:prstGeom>
        </p:spPr>
        <p:txBody>
          <a:bodyPr lIns="0" rIns="0" tIns="0" bIns="0" anchor="ctr"/>
          <a:p>
            <a:endParaRPr b="0" lang="pt-BR" sz="1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1523880" y="1122480"/>
            <a:ext cx="9143640" cy="11066760"/>
          </a:xfrm>
          <a:prstGeom prst="rect">
            <a:avLst/>
          </a:prstGeom>
        </p:spPr>
        <p:txBody>
          <a:bodyPr lIns="0" rIns="0" tIns="0" bIns="0" anchor="ctr"/>
          <a:p>
            <a:pPr algn="ctr"/>
            <a:endParaRPr b="0" lang="pt-B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1523880" y="1122480"/>
            <a:ext cx="9143640" cy="2387160"/>
          </a:xfrm>
          <a:prstGeom prst="rect">
            <a:avLst/>
          </a:prstGeom>
        </p:spPr>
        <p:txBody>
          <a:bodyPr lIns="0" rIns="0" tIns="0" bIns="0" anchor="ctr"/>
          <a:p>
            <a:endParaRPr b="0" lang="pt-BR" sz="1400" spc="-1" strike="noStrike">
              <a:solidFill>
                <a:srgbClr val="000000"/>
              </a:solidFill>
              <a:latin typeface="Arial"/>
            </a:endParaRPr>
          </a:p>
        </p:txBody>
      </p:sp>
      <p:sp>
        <p:nvSpPr>
          <p:cNvPr id="56" name="PlaceHolder 2"/>
          <p:cNvSpPr>
            <a:spLocks noGrp="1"/>
          </p:cNvSpPr>
          <p:nvPr>
            <p:ph type="body"/>
          </p:nvPr>
        </p:nvSpPr>
        <p:spPr>
          <a:xfrm>
            <a:off x="609480" y="1604520"/>
            <a:ext cx="535428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57" name="PlaceHolder 3"/>
          <p:cNvSpPr>
            <a:spLocks noGrp="1"/>
          </p:cNvSpPr>
          <p:nvPr>
            <p:ph type="body"/>
          </p:nvPr>
        </p:nvSpPr>
        <p:spPr>
          <a:xfrm>
            <a:off x="6231960" y="1604520"/>
            <a:ext cx="5354280" cy="3977280"/>
          </a:xfrm>
          <a:prstGeom prst="rect">
            <a:avLst/>
          </a:prstGeom>
        </p:spPr>
        <p:txBody>
          <a:bodyPr lIns="0" rIns="0" tIns="0" bIns="0">
            <a:normAutofit/>
          </a:bodyPr>
          <a:p>
            <a:endParaRPr b="0" lang="pt-BR" sz="1400" spc="-1" strike="noStrike">
              <a:solidFill>
                <a:srgbClr val="000000"/>
              </a:solidFill>
              <a:latin typeface="Arial"/>
            </a:endParaRPr>
          </a:p>
        </p:txBody>
      </p:sp>
      <p:sp>
        <p:nvSpPr>
          <p:cNvPr id="58" name="PlaceHolder 4"/>
          <p:cNvSpPr>
            <a:spLocks noGrp="1"/>
          </p:cNvSpPr>
          <p:nvPr>
            <p:ph type="body"/>
          </p:nvPr>
        </p:nvSpPr>
        <p:spPr>
          <a:xfrm>
            <a:off x="609480" y="3682080"/>
            <a:ext cx="5354280" cy="1896840"/>
          </a:xfrm>
          <a:prstGeom prst="rect">
            <a:avLst/>
          </a:prstGeom>
        </p:spPr>
        <p:txBody>
          <a:bodyPr lIns="0" rIns="0" tIns="0" bIns="0">
            <a:normAutofit/>
          </a:bodyPr>
          <a:p>
            <a:endParaRPr b="0" lang="pt-BR" sz="14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lIns="0" rIns="0" tIns="0" bIns="0" anchor="ctr"/>
          <a:p>
            <a:endParaRPr b="0" lang="pt-BR" sz="1400" spc="-1" strike="noStrike">
              <a:solidFill>
                <a:srgbClr val="000000"/>
              </a:solidFill>
              <a:latin typeface="Arial"/>
            </a:endParaRPr>
          </a:p>
        </p:txBody>
      </p:sp>
      <p:sp>
        <p:nvSpPr>
          <p:cNvPr id="6"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pt-B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523880" y="1122480"/>
            <a:ext cx="9143640" cy="2387160"/>
          </a:xfrm>
          <a:prstGeom prst="rect">
            <a:avLst/>
          </a:prstGeom>
        </p:spPr>
        <p:txBody>
          <a:bodyPr lIns="0" rIns="0" tIns="0" bIns="0" anchor="ctr"/>
          <a:p>
            <a:endParaRPr b="0" lang="pt-BR" sz="1400" spc="-1" strike="noStrike">
              <a:solidFill>
                <a:srgbClr val="000000"/>
              </a:solidFill>
              <a:latin typeface="Arial"/>
            </a:endParaRPr>
          </a:p>
        </p:txBody>
      </p:sp>
      <p:sp>
        <p:nvSpPr>
          <p:cNvPr id="60" name="PlaceHolder 2"/>
          <p:cNvSpPr>
            <a:spLocks noGrp="1"/>
          </p:cNvSpPr>
          <p:nvPr>
            <p:ph type="body"/>
          </p:nvPr>
        </p:nvSpPr>
        <p:spPr>
          <a:xfrm>
            <a:off x="609480" y="1604520"/>
            <a:ext cx="5354280" cy="3977280"/>
          </a:xfrm>
          <a:prstGeom prst="rect">
            <a:avLst/>
          </a:prstGeom>
        </p:spPr>
        <p:txBody>
          <a:bodyPr lIns="0" rIns="0" tIns="0" bIns="0">
            <a:normAutofit/>
          </a:bodyPr>
          <a:p>
            <a:endParaRPr b="0" lang="pt-BR" sz="1400" spc="-1" strike="noStrike">
              <a:solidFill>
                <a:srgbClr val="000000"/>
              </a:solidFill>
              <a:latin typeface="Arial"/>
            </a:endParaRPr>
          </a:p>
        </p:txBody>
      </p:sp>
      <p:sp>
        <p:nvSpPr>
          <p:cNvPr id="61" name="PlaceHolder 3"/>
          <p:cNvSpPr>
            <a:spLocks noGrp="1"/>
          </p:cNvSpPr>
          <p:nvPr>
            <p:ph type="body"/>
          </p:nvPr>
        </p:nvSpPr>
        <p:spPr>
          <a:xfrm>
            <a:off x="6231960" y="1604520"/>
            <a:ext cx="535428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62" name="PlaceHolder 4"/>
          <p:cNvSpPr>
            <a:spLocks noGrp="1"/>
          </p:cNvSpPr>
          <p:nvPr>
            <p:ph type="body"/>
          </p:nvPr>
        </p:nvSpPr>
        <p:spPr>
          <a:xfrm>
            <a:off x="6231960" y="3682080"/>
            <a:ext cx="5354280" cy="1896840"/>
          </a:xfrm>
          <a:prstGeom prst="rect">
            <a:avLst/>
          </a:prstGeom>
        </p:spPr>
        <p:txBody>
          <a:bodyPr lIns="0" rIns="0" tIns="0" bIns="0">
            <a:normAutofit/>
          </a:bodyPr>
          <a:p>
            <a:endParaRPr b="0" lang="pt-BR" sz="14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523880" y="1122480"/>
            <a:ext cx="9143640" cy="2387160"/>
          </a:xfrm>
          <a:prstGeom prst="rect">
            <a:avLst/>
          </a:prstGeom>
        </p:spPr>
        <p:txBody>
          <a:bodyPr lIns="0" rIns="0" tIns="0" bIns="0" anchor="ctr"/>
          <a:p>
            <a:endParaRPr b="0" lang="pt-BR" sz="1400" spc="-1" strike="noStrike">
              <a:solidFill>
                <a:srgbClr val="000000"/>
              </a:solidFill>
              <a:latin typeface="Arial"/>
            </a:endParaRPr>
          </a:p>
        </p:txBody>
      </p:sp>
      <p:sp>
        <p:nvSpPr>
          <p:cNvPr id="64" name="PlaceHolder 2"/>
          <p:cNvSpPr>
            <a:spLocks noGrp="1"/>
          </p:cNvSpPr>
          <p:nvPr>
            <p:ph type="body"/>
          </p:nvPr>
        </p:nvSpPr>
        <p:spPr>
          <a:xfrm>
            <a:off x="609480" y="1604520"/>
            <a:ext cx="535428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65" name="PlaceHolder 3"/>
          <p:cNvSpPr>
            <a:spLocks noGrp="1"/>
          </p:cNvSpPr>
          <p:nvPr>
            <p:ph type="body"/>
          </p:nvPr>
        </p:nvSpPr>
        <p:spPr>
          <a:xfrm>
            <a:off x="6231960" y="1604520"/>
            <a:ext cx="535428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66" name="PlaceHolder 4"/>
          <p:cNvSpPr>
            <a:spLocks noGrp="1"/>
          </p:cNvSpPr>
          <p:nvPr>
            <p:ph type="body"/>
          </p:nvPr>
        </p:nvSpPr>
        <p:spPr>
          <a:xfrm>
            <a:off x="609480" y="3682080"/>
            <a:ext cx="10972440" cy="1896840"/>
          </a:xfrm>
          <a:prstGeom prst="rect">
            <a:avLst/>
          </a:prstGeom>
        </p:spPr>
        <p:txBody>
          <a:bodyPr lIns="0" rIns="0" tIns="0" bIns="0">
            <a:normAutofit/>
          </a:bodyPr>
          <a:p>
            <a:endParaRPr b="0" lang="pt-BR" sz="14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523880" y="1122480"/>
            <a:ext cx="9143640" cy="2387160"/>
          </a:xfrm>
          <a:prstGeom prst="rect">
            <a:avLst/>
          </a:prstGeom>
        </p:spPr>
        <p:txBody>
          <a:bodyPr lIns="0" rIns="0" tIns="0" bIns="0" anchor="ctr"/>
          <a:p>
            <a:endParaRPr b="0" lang="pt-BR" sz="1400" spc="-1" strike="noStrike">
              <a:solidFill>
                <a:srgbClr val="000000"/>
              </a:solidFill>
              <a:latin typeface="Arial"/>
            </a:endParaRPr>
          </a:p>
        </p:txBody>
      </p:sp>
      <p:sp>
        <p:nvSpPr>
          <p:cNvPr id="68" name="PlaceHolder 2"/>
          <p:cNvSpPr>
            <a:spLocks noGrp="1"/>
          </p:cNvSpPr>
          <p:nvPr>
            <p:ph type="body"/>
          </p:nvPr>
        </p:nvSpPr>
        <p:spPr>
          <a:xfrm>
            <a:off x="609480" y="1604520"/>
            <a:ext cx="1097244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69" name="PlaceHolder 3"/>
          <p:cNvSpPr>
            <a:spLocks noGrp="1"/>
          </p:cNvSpPr>
          <p:nvPr>
            <p:ph type="body"/>
          </p:nvPr>
        </p:nvSpPr>
        <p:spPr>
          <a:xfrm>
            <a:off x="609480" y="3682080"/>
            <a:ext cx="10972440" cy="1896840"/>
          </a:xfrm>
          <a:prstGeom prst="rect">
            <a:avLst/>
          </a:prstGeom>
        </p:spPr>
        <p:txBody>
          <a:bodyPr lIns="0" rIns="0" tIns="0" bIns="0">
            <a:normAutofit/>
          </a:bodyPr>
          <a:p>
            <a:endParaRPr b="0" lang="pt-BR" sz="14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1523880" y="1122480"/>
            <a:ext cx="9143640" cy="2387160"/>
          </a:xfrm>
          <a:prstGeom prst="rect">
            <a:avLst/>
          </a:prstGeom>
        </p:spPr>
        <p:txBody>
          <a:bodyPr lIns="0" rIns="0" tIns="0" bIns="0" anchor="ctr"/>
          <a:p>
            <a:endParaRPr b="0" lang="pt-BR" sz="1400" spc="-1" strike="noStrike">
              <a:solidFill>
                <a:srgbClr val="000000"/>
              </a:solidFill>
              <a:latin typeface="Arial"/>
            </a:endParaRPr>
          </a:p>
        </p:txBody>
      </p:sp>
      <p:sp>
        <p:nvSpPr>
          <p:cNvPr id="71" name="PlaceHolder 2"/>
          <p:cNvSpPr>
            <a:spLocks noGrp="1"/>
          </p:cNvSpPr>
          <p:nvPr>
            <p:ph type="body"/>
          </p:nvPr>
        </p:nvSpPr>
        <p:spPr>
          <a:xfrm>
            <a:off x="609480" y="1604520"/>
            <a:ext cx="535428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72" name="PlaceHolder 3"/>
          <p:cNvSpPr>
            <a:spLocks noGrp="1"/>
          </p:cNvSpPr>
          <p:nvPr>
            <p:ph type="body"/>
          </p:nvPr>
        </p:nvSpPr>
        <p:spPr>
          <a:xfrm>
            <a:off x="6231960" y="1604520"/>
            <a:ext cx="535428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73" name="PlaceHolder 4"/>
          <p:cNvSpPr>
            <a:spLocks noGrp="1"/>
          </p:cNvSpPr>
          <p:nvPr>
            <p:ph type="body"/>
          </p:nvPr>
        </p:nvSpPr>
        <p:spPr>
          <a:xfrm>
            <a:off x="609480" y="3682080"/>
            <a:ext cx="535428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74" name="PlaceHolder 5"/>
          <p:cNvSpPr>
            <a:spLocks noGrp="1"/>
          </p:cNvSpPr>
          <p:nvPr>
            <p:ph type="body"/>
          </p:nvPr>
        </p:nvSpPr>
        <p:spPr>
          <a:xfrm>
            <a:off x="6231960" y="3682080"/>
            <a:ext cx="5354280" cy="1896840"/>
          </a:xfrm>
          <a:prstGeom prst="rect">
            <a:avLst/>
          </a:prstGeom>
        </p:spPr>
        <p:txBody>
          <a:bodyPr lIns="0" rIns="0" tIns="0" bIns="0">
            <a:normAutofit/>
          </a:bodyPr>
          <a:p>
            <a:endParaRPr b="0" lang="pt-BR" sz="14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523880" y="1122480"/>
            <a:ext cx="9143640" cy="2387160"/>
          </a:xfrm>
          <a:prstGeom prst="rect">
            <a:avLst/>
          </a:prstGeom>
        </p:spPr>
        <p:txBody>
          <a:bodyPr lIns="0" rIns="0" tIns="0" bIns="0" anchor="ctr"/>
          <a:p>
            <a:endParaRPr b="0" lang="pt-BR" sz="1400" spc="-1" strike="noStrike">
              <a:solidFill>
                <a:srgbClr val="000000"/>
              </a:solidFill>
              <a:latin typeface="Arial"/>
            </a:endParaRPr>
          </a:p>
        </p:txBody>
      </p:sp>
      <p:sp>
        <p:nvSpPr>
          <p:cNvPr id="76" name="PlaceHolder 2"/>
          <p:cNvSpPr>
            <a:spLocks noGrp="1"/>
          </p:cNvSpPr>
          <p:nvPr>
            <p:ph type="body"/>
          </p:nvPr>
        </p:nvSpPr>
        <p:spPr>
          <a:xfrm>
            <a:off x="609480" y="1604520"/>
            <a:ext cx="353304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77" name="PlaceHolder 3"/>
          <p:cNvSpPr>
            <a:spLocks noGrp="1"/>
          </p:cNvSpPr>
          <p:nvPr>
            <p:ph type="body"/>
          </p:nvPr>
        </p:nvSpPr>
        <p:spPr>
          <a:xfrm>
            <a:off x="4319640" y="1604520"/>
            <a:ext cx="353304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78" name="PlaceHolder 4"/>
          <p:cNvSpPr>
            <a:spLocks noGrp="1"/>
          </p:cNvSpPr>
          <p:nvPr>
            <p:ph type="body"/>
          </p:nvPr>
        </p:nvSpPr>
        <p:spPr>
          <a:xfrm>
            <a:off x="8029800" y="1604520"/>
            <a:ext cx="353304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79" name="PlaceHolder 5"/>
          <p:cNvSpPr>
            <a:spLocks noGrp="1"/>
          </p:cNvSpPr>
          <p:nvPr>
            <p:ph type="body"/>
          </p:nvPr>
        </p:nvSpPr>
        <p:spPr>
          <a:xfrm>
            <a:off x="609480" y="3682080"/>
            <a:ext cx="353304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80" name="PlaceHolder 6"/>
          <p:cNvSpPr>
            <a:spLocks noGrp="1"/>
          </p:cNvSpPr>
          <p:nvPr>
            <p:ph type="body"/>
          </p:nvPr>
        </p:nvSpPr>
        <p:spPr>
          <a:xfrm>
            <a:off x="4319640" y="3682080"/>
            <a:ext cx="353304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81" name="PlaceHolder 7"/>
          <p:cNvSpPr>
            <a:spLocks noGrp="1"/>
          </p:cNvSpPr>
          <p:nvPr>
            <p:ph type="body"/>
          </p:nvPr>
        </p:nvSpPr>
        <p:spPr>
          <a:xfrm>
            <a:off x="8029800" y="3682080"/>
            <a:ext cx="3533040" cy="1896840"/>
          </a:xfrm>
          <a:prstGeom prst="rect">
            <a:avLst/>
          </a:prstGeom>
        </p:spPr>
        <p:txBody>
          <a:bodyPr lIns="0" rIns="0" tIns="0" bIns="0">
            <a:normAutofit/>
          </a:bodyPr>
          <a:p>
            <a:endParaRPr b="0" lang="pt-BR" sz="14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1523880" y="1122480"/>
            <a:ext cx="9143640" cy="2387160"/>
          </a:xfrm>
          <a:prstGeom prst="rect">
            <a:avLst/>
          </a:prstGeom>
        </p:spPr>
        <p:txBody>
          <a:bodyPr lIns="0" rIns="0" tIns="0" bIns="0" anchor="ctr"/>
          <a:p>
            <a:endParaRPr b="0" lang="pt-BR" sz="1400" spc="-1" strike="noStrike">
              <a:solidFill>
                <a:srgbClr val="000000"/>
              </a:solidFill>
              <a:latin typeface="Arial"/>
            </a:endParaRPr>
          </a:p>
        </p:txBody>
      </p:sp>
      <p:sp>
        <p:nvSpPr>
          <p:cNvPr id="88"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pt-B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1523880" y="1122480"/>
            <a:ext cx="9143640" cy="2387160"/>
          </a:xfrm>
          <a:prstGeom prst="rect">
            <a:avLst/>
          </a:prstGeom>
        </p:spPr>
        <p:txBody>
          <a:bodyPr lIns="0" rIns="0" tIns="0" bIns="0" anchor="ctr"/>
          <a:p>
            <a:endParaRPr b="0" lang="pt-BR" sz="1400" spc="-1" strike="noStrike">
              <a:solidFill>
                <a:srgbClr val="000000"/>
              </a:solidFill>
              <a:latin typeface="Arial"/>
            </a:endParaRPr>
          </a:p>
        </p:txBody>
      </p:sp>
      <p:sp>
        <p:nvSpPr>
          <p:cNvPr id="90" name="PlaceHolder 2"/>
          <p:cNvSpPr>
            <a:spLocks noGrp="1"/>
          </p:cNvSpPr>
          <p:nvPr>
            <p:ph type="body"/>
          </p:nvPr>
        </p:nvSpPr>
        <p:spPr>
          <a:xfrm>
            <a:off x="609480" y="1604520"/>
            <a:ext cx="10972440" cy="3977280"/>
          </a:xfrm>
          <a:prstGeom prst="rect">
            <a:avLst/>
          </a:prstGeom>
        </p:spPr>
        <p:txBody>
          <a:bodyPr lIns="0" rIns="0" tIns="0" bIns="0">
            <a:normAutofit/>
          </a:bodyPr>
          <a:p>
            <a:endParaRPr b="0" lang="pt-BR" sz="14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1523880" y="1122480"/>
            <a:ext cx="9143640" cy="2387160"/>
          </a:xfrm>
          <a:prstGeom prst="rect">
            <a:avLst/>
          </a:prstGeom>
        </p:spPr>
        <p:txBody>
          <a:bodyPr lIns="0" rIns="0" tIns="0" bIns="0" anchor="ctr"/>
          <a:p>
            <a:endParaRPr b="0" lang="pt-BR" sz="1400" spc="-1" strike="noStrike">
              <a:solidFill>
                <a:srgbClr val="000000"/>
              </a:solidFill>
              <a:latin typeface="Arial"/>
            </a:endParaRPr>
          </a:p>
        </p:txBody>
      </p:sp>
      <p:sp>
        <p:nvSpPr>
          <p:cNvPr id="92" name="PlaceHolder 2"/>
          <p:cNvSpPr>
            <a:spLocks noGrp="1"/>
          </p:cNvSpPr>
          <p:nvPr>
            <p:ph type="body"/>
          </p:nvPr>
        </p:nvSpPr>
        <p:spPr>
          <a:xfrm>
            <a:off x="609480" y="1604520"/>
            <a:ext cx="5354280" cy="3977280"/>
          </a:xfrm>
          <a:prstGeom prst="rect">
            <a:avLst/>
          </a:prstGeom>
        </p:spPr>
        <p:txBody>
          <a:bodyPr lIns="0" rIns="0" tIns="0" bIns="0">
            <a:normAutofit/>
          </a:bodyPr>
          <a:p>
            <a:endParaRPr b="0" lang="pt-BR" sz="1400" spc="-1" strike="noStrike">
              <a:solidFill>
                <a:srgbClr val="000000"/>
              </a:solidFill>
              <a:latin typeface="Arial"/>
            </a:endParaRPr>
          </a:p>
        </p:txBody>
      </p:sp>
      <p:sp>
        <p:nvSpPr>
          <p:cNvPr id="93" name="PlaceHolder 3"/>
          <p:cNvSpPr>
            <a:spLocks noGrp="1"/>
          </p:cNvSpPr>
          <p:nvPr>
            <p:ph type="body"/>
          </p:nvPr>
        </p:nvSpPr>
        <p:spPr>
          <a:xfrm>
            <a:off x="6231960" y="1604520"/>
            <a:ext cx="5354280" cy="3977280"/>
          </a:xfrm>
          <a:prstGeom prst="rect">
            <a:avLst/>
          </a:prstGeom>
        </p:spPr>
        <p:txBody>
          <a:bodyPr lIns="0" rIns="0" tIns="0" bIns="0">
            <a:normAutofit/>
          </a:bodyPr>
          <a:p>
            <a:endParaRPr b="0" lang="pt-BR" sz="14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1523880" y="1122480"/>
            <a:ext cx="9143640" cy="2387160"/>
          </a:xfrm>
          <a:prstGeom prst="rect">
            <a:avLst/>
          </a:prstGeom>
        </p:spPr>
        <p:txBody>
          <a:bodyPr lIns="0" rIns="0" tIns="0" bIns="0" anchor="ctr"/>
          <a:p>
            <a:endParaRPr b="0" lang="pt-BR" sz="1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3640" cy="2387160"/>
          </a:xfrm>
          <a:prstGeom prst="rect">
            <a:avLst/>
          </a:prstGeom>
        </p:spPr>
        <p:txBody>
          <a:bodyPr lIns="0" rIns="0" tIns="0" bIns="0" anchor="ctr"/>
          <a:p>
            <a:endParaRPr b="0" lang="pt-BR" sz="1400" spc="-1" strike="noStrike">
              <a:solidFill>
                <a:srgbClr val="000000"/>
              </a:solidFill>
              <a:latin typeface="Arial"/>
            </a:endParaRPr>
          </a:p>
        </p:txBody>
      </p:sp>
      <p:sp>
        <p:nvSpPr>
          <p:cNvPr id="8" name="PlaceHolder 2"/>
          <p:cNvSpPr>
            <a:spLocks noGrp="1"/>
          </p:cNvSpPr>
          <p:nvPr>
            <p:ph type="body"/>
          </p:nvPr>
        </p:nvSpPr>
        <p:spPr>
          <a:xfrm>
            <a:off x="609480" y="1604520"/>
            <a:ext cx="10972440" cy="3977280"/>
          </a:xfrm>
          <a:prstGeom prst="rect">
            <a:avLst/>
          </a:prstGeom>
        </p:spPr>
        <p:txBody>
          <a:bodyPr lIns="0" rIns="0" tIns="0" bIns="0">
            <a:normAutofit/>
          </a:bodyPr>
          <a:p>
            <a:endParaRPr b="0" lang="pt-BR" sz="14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1523880" y="1122480"/>
            <a:ext cx="9143640" cy="11066760"/>
          </a:xfrm>
          <a:prstGeom prst="rect">
            <a:avLst/>
          </a:prstGeom>
        </p:spPr>
        <p:txBody>
          <a:bodyPr lIns="0" rIns="0" tIns="0" bIns="0" anchor="ctr"/>
          <a:p>
            <a:pPr algn="ctr"/>
            <a:endParaRPr b="0" lang="pt-B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1523880" y="1122480"/>
            <a:ext cx="9143640" cy="2387160"/>
          </a:xfrm>
          <a:prstGeom prst="rect">
            <a:avLst/>
          </a:prstGeom>
        </p:spPr>
        <p:txBody>
          <a:bodyPr lIns="0" rIns="0" tIns="0" bIns="0" anchor="ctr"/>
          <a:p>
            <a:endParaRPr b="0" lang="pt-BR" sz="1400" spc="-1" strike="noStrike">
              <a:solidFill>
                <a:srgbClr val="000000"/>
              </a:solidFill>
              <a:latin typeface="Arial"/>
            </a:endParaRPr>
          </a:p>
        </p:txBody>
      </p:sp>
      <p:sp>
        <p:nvSpPr>
          <p:cNvPr id="97" name="PlaceHolder 2"/>
          <p:cNvSpPr>
            <a:spLocks noGrp="1"/>
          </p:cNvSpPr>
          <p:nvPr>
            <p:ph type="body"/>
          </p:nvPr>
        </p:nvSpPr>
        <p:spPr>
          <a:xfrm>
            <a:off x="609480" y="1604520"/>
            <a:ext cx="535428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98" name="PlaceHolder 3"/>
          <p:cNvSpPr>
            <a:spLocks noGrp="1"/>
          </p:cNvSpPr>
          <p:nvPr>
            <p:ph type="body"/>
          </p:nvPr>
        </p:nvSpPr>
        <p:spPr>
          <a:xfrm>
            <a:off x="6231960" y="1604520"/>
            <a:ext cx="5354280" cy="3977280"/>
          </a:xfrm>
          <a:prstGeom prst="rect">
            <a:avLst/>
          </a:prstGeom>
        </p:spPr>
        <p:txBody>
          <a:bodyPr lIns="0" rIns="0" tIns="0" bIns="0">
            <a:normAutofit/>
          </a:bodyPr>
          <a:p>
            <a:endParaRPr b="0" lang="pt-BR" sz="1400" spc="-1" strike="noStrike">
              <a:solidFill>
                <a:srgbClr val="000000"/>
              </a:solidFill>
              <a:latin typeface="Arial"/>
            </a:endParaRPr>
          </a:p>
        </p:txBody>
      </p:sp>
      <p:sp>
        <p:nvSpPr>
          <p:cNvPr id="99" name="PlaceHolder 4"/>
          <p:cNvSpPr>
            <a:spLocks noGrp="1"/>
          </p:cNvSpPr>
          <p:nvPr>
            <p:ph type="body"/>
          </p:nvPr>
        </p:nvSpPr>
        <p:spPr>
          <a:xfrm>
            <a:off x="609480" y="3682080"/>
            <a:ext cx="5354280" cy="1896840"/>
          </a:xfrm>
          <a:prstGeom prst="rect">
            <a:avLst/>
          </a:prstGeom>
        </p:spPr>
        <p:txBody>
          <a:bodyPr lIns="0" rIns="0" tIns="0" bIns="0">
            <a:normAutofit/>
          </a:bodyPr>
          <a:p>
            <a:endParaRPr b="0" lang="pt-BR" sz="14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1523880" y="1122480"/>
            <a:ext cx="9143640" cy="2387160"/>
          </a:xfrm>
          <a:prstGeom prst="rect">
            <a:avLst/>
          </a:prstGeom>
        </p:spPr>
        <p:txBody>
          <a:bodyPr lIns="0" rIns="0" tIns="0" bIns="0" anchor="ctr"/>
          <a:p>
            <a:endParaRPr b="0" lang="pt-BR" sz="1400" spc="-1" strike="noStrike">
              <a:solidFill>
                <a:srgbClr val="000000"/>
              </a:solidFill>
              <a:latin typeface="Arial"/>
            </a:endParaRPr>
          </a:p>
        </p:txBody>
      </p:sp>
      <p:sp>
        <p:nvSpPr>
          <p:cNvPr id="101" name="PlaceHolder 2"/>
          <p:cNvSpPr>
            <a:spLocks noGrp="1"/>
          </p:cNvSpPr>
          <p:nvPr>
            <p:ph type="body"/>
          </p:nvPr>
        </p:nvSpPr>
        <p:spPr>
          <a:xfrm>
            <a:off x="609480" y="1604520"/>
            <a:ext cx="5354280" cy="3977280"/>
          </a:xfrm>
          <a:prstGeom prst="rect">
            <a:avLst/>
          </a:prstGeom>
        </p:spPr>
        <p:txBody>
          <a:bodyPr lIns="0" rIns="0" tIns="0" bIns="0">
            <a:normAutofit/>
          </a:bodyPr>
          <a:p>
            <a:endParaRPr b="0" lang="pt-BR" sz="1400" spc="-1" strike="noStrike">
              <a:solidFill>
                <a:srgbClr val="000000"/>
              </a:solidFill>
              <a:latin typeface="Arial"/>
            </a:endParaRPr>
          </a:p>
        </p:txBody>
      </p:sp>
      <p:sp>
        <p:nvSpPr>
          <p:cNvPr id="102" name="PlaceHolder 3"/>
          <p:cNvSpPr>
            <a:spLocks noGrp="1"/>
          </p:cNvSpPr>
          <p:nvPr>
            <p:ph type="body"/>
          </p:nvPr>
        </p:nvSpPr>
        <p:spPr>
          <a:xfrm>
            <a:off x="6231960" y="1604520"/>
            <a:ext cx="535428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103" name="PlaceHolder 4"/>
          <p:cNvSpPr>
            <a:spLocks noGrp="1"/>
          </p:cNvSpPr>
          <p:nvPr>
            <p:ph type="body"/>
          </p:nvPr>
        </p:nvSpPr>
        <p:spPr>
          <a:xfrm>
            <a:off x="6231960" y="3682080"/>
            <a:ext cx="5354280" cy="1896840"/>
          </a:xfrm>
          <a:prstGeom prst="rect">
            <a:avLst/>
          </a:prstGeom>
        </p:spPr>
        <p:txBody>
          <a:bodyPr lIns="0" rIns="0" tIns="0" bIns="0">
            <a:normAutofit/>
          </a:bodyPr>
          <a:p>
            <a:endParaRPr b="0" lang="pt-BR" sz="14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1523880" y="1122480"/>
            <a:ext cx="9143640" cy="2387160"/>
          </a:xfrm>
          <a:prstGeom prst="rect">
            <a:avLst/>
          </a:prstGeom>
        </p:spPr>
        <p:txBody>
          <a:bodyPr lIns="0" rIns="0" tIns="0" bIns="0" anchor="ctr"/>
          <a:p>
            <a:endParaRPr b="0" lang="pt-BR" sz="1400" spc="-1" strike="noStrike">
              <a:solidFill>
                <a:srgbClr val="000000"/>
              </a:solidFill>
              <a:latin typeface="Arial"/>
            </a:endParaRPr>
          </a:p>
        </p:txBody>
      </p:sp>
      <p:sp>
        <p:nvSpPr>
          <p:cNvPr id="105" name="PlaceHolder 2"/>
          <p:cNvSpPr>
            <a:spLocks noGrp="1"/>
          </p:cNvSpPr>
          <p:nvPr>
            <p:ph type="body"/>
          </p:nvPr>
        </p:nvSpPr>
        <p:spPr>
          <a:xfrm>
            <a:off x="609480" y="1604520"/>
            <a:ext cx="535428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106" name="PlaceHolder 3"/>
          <p:cNvSpPr>
            <a:spLocks noGrp="1"/>
          </p:cNvSpPr>
          <p:nvPr>
            <p:ph type="body"/>
          </p:nvPr>
        </p:nvSpPr>
        <p:spPr>
          <a:xfrm>
            <a:off x="6231960" y="1604520"/>
            <a:ext cx="535428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107" name="PlaceHolder 4"/>
          <p:cNvSpPr>
            <a:spLocks noGrp="1"/>
          </p:cNvSpPr>
          <p:nvPr>
            <p:ph type="body"/>
          </p:nvPr>
        </p:nvSpPr>
        <p:spPr>
          <a:xfrm>
            <a:off x="609480" y="3682080"/>
            <a:ext cx="10972440" cy="1896840"/>
          </a:xfrm>
          <a:prstGeom prst="rect">
            <a:avLst/>
          </a:prstGeom>
        </p:spPr>
        <p:txBody>
          <a:bodyPr lIns="0" rIns="0" tIns="0" bIns="0">
            <a:normAutofit/>
          </a:bodyPr>
          <a:p>
            <a:endParaRPr b="0" lang="pt-BR" sz="14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1523880" y="1122480"/>
            <a:ext cx="9143640" cy="2387160"/>
          </a:xfrm>
          <a:prstGeom prst="rect">
            <a:avLst/>
          </a:prstGeom>
        </p:spPr>
        <p:txBody>
          <a:bodyPr lIns="0" rIns="0" tIns="0" bIns="0" anchor="ctr"/>
          <a:p>
            <a:endParaRPr b="0" lang="pt-BR" sz="1400" spc="-1" strike="noStrike">
              <a:solidFill>
                <a:srgbClr val="000000"/>
              </a:solidFill>
              <a:latin typeface="Arial"/>
            </a:endParaRPr>
          </a:p>
        </p:txBody>
      </p:sp>
      <p:sp>
        <p:nvSpPr>
          <p:cNvPr id="109" name="PlaceHolder 2"/>
          <p:cNvSpPr>
            <a:spLocks noGrp="1"/>
          </p:cNvSpPr>
          <p:nvPr>
            <p:ph type="body"/>
          </p:nvPr>
        </p:nvSpPr>
        <p:spPr>
          <a:xfrm>
            <a:off x="609480" y="1604520"/>
            <a:ext cx="1097244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110" name="PlaceHolder 3"/>
          <p:cNvSpPr>
            <a:spLocks noGrp="1"/>
          </p:cNvSpPr>
          <p:nvPr>
            <p:ph type="body"/>
          </p:nvPr>
        </p:nvSpPr>
        <p:spPr>
          <a:xfrm>
            <a:off x="609480" y="3682080"/>
            <a:ext cx="10972440" cy="1896840"/>
          </a:xfrm>
          <a:prstGeom prst="rect">
            <a:avLst/>
          </a:prstGeom>
        </p:spPr>
        <p:txBody>
          <a:bodyPr lIns="0" rIns="0" tIns="0" bIns="0">
            <a:normAutofit/>
          </a:bodyPr>
          <a:p>
            <a:endParaRPr b="0" lang="pt-BR" sz="14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1523880" y="1122480"/>
            <a:ext cx="9143640" cy="2387160"/>
          </a:xfrm>
          <a:prstGeom prst="rect">
            <a:avLst/>
          </a:prstGeom>
        </p:spPr>
        <p:txBody>
          <a:bodyPr lIns="0" rIns="0" tIns="0" bIns="0" anchor="ctr"/>
          <a:p>
            <a:endParaRPr b="0" lang="pt-BR" sz="1400" spc="-1" strike="noStrike">
              <a:solidFill>
                <a:srgbClr val="000000"/>
              </a:solidFill>
              <a:latin typeface="Arial"/>
            </a:endParaRPr>
          </a:p>
        </p:txBody>
      </p:sp>
      <p:sp>
        <p:nvSpPr>
          <p:cNvPr id="112" name="PlaceHolder 2"/>
          <p:cNvSpPr>
            <a:spLocks noGrp="1"/>
          </p:cNvSpPr>
          <p:nvPr>
            <p:ph type="body"/>
          </p:nvPr>
        </p:nvSpPr>
        <p:spPr>
          <a:xfrm>
            <a:off x="609480" y="1604520"/>
            <a:ext cx="535428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113" name="PlaceHolder 3"/>
          <p:cNvSpPr>
            <a:spLocks noGrp="1"/>
          </p:cNvSpPr>
          <p:nvPr>
            <p:ph type="body"/>
          </p:nvPr>
        </p:nvSpPr>
        <p:spPr>
          <a:xfrm>
            <a:off x="6231960" y="1604520"/>
            <a:ext cx="535428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114" name="PlaceHolder 4"/>
          <p:cNvSpPr>
            <a:spLocks noGrp="1"/>
          </p:cNvSpPr>
          <p:nvPr>
            <p:ph type="body"/>
          </p:nvPr>
        </p:nvSpPr>
        <p:spPr>
          <a:xfrm>
            <a:off x="609480" y="3682080"/>
            <a:ext cx="535428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115" name="PlaceHolder 5"/>
          <p:cNvSpPr>
            <a:spLocks noGrp="1"/>
          </p:cNvSpPr>
          <p:nvPr>
            <p:ph type="body"/>
          </p:nvPr>
        </p:nvSpPr>
        <p:spPr>
          <a:xfrm>
            <a:off x="6231960" y="3682080"/>
            <a:ext cx="5354280" cy="1896840"/>
          </a:xfrm>
          <a:prstGeom prst="rect">
            <a:avLst/>
          </a:prstGeom>
        </p:spPr>
        <p:txBody>
          <a:bodyPr lIns="0" rIns="0" tIns="0" bIns="0">
            <a:normAutofit/>
          </a:bodyPr>
          <a:p>
            <a:endParaRPr b="0" lang="pt-BR" sz="14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1523880" y="1122480"/>
            <a:ext cx="9143640" cy="2387160"/>
          </a:xfrm>
          <a:prstGeom prst="rect">
            <a:avLst/>
          </a:prstGeom>
        </p:spPr>
        <p:txBody>
          <a:bodyPr lIns="0" rIns="0" tIns="0" bIns="0" anchor="ctr"/>
          <a:p>
            <a:endParaRPr b="0" lang="pt-BR" sz="1400" spc="-1" strike="noStrike">
              <a:solidFill>
                <a:srgbClr val="000000"/>
              </a:solidFill>
              <a:latin typeface="Arial"/>
            </a:endParaRPr>
          </a:p>
        </p:txBody>
      </p:sp>
      <p:sp>
        <p:nvSpPr>
          <p:cNvPr id="117" name="PlaceHolder 2"/>
          <p:cNvSpPr>
            <a:spLocks noGrp="1"/>
          </p:cNvSpPr>
          <p:nvPr>
            <p:ph type="body"/>
          </p:nvPr>
        </p:nvSpPr>
        <p:spPr>
          <a:xfrm>
            <a:off x="609480" y="1604520"/>
            <a:ext cx="353304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118" name="PlaceHolder 3"/>
          <p:cNvSpPr>
            <a:spLocks noGrp="1"/>
          </p:cNvSpPr>
          <p:nvPr>
            <p:ph type="body"/>
          </p:nvPr>
        </p:nvSpPr>
        <p:spPr>
          <a:xfrm>
            <a:off x="4319640" y="1604520"/>
            <a:ext cx="353304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119" name="PlaceHolder 4"/>
          <p:cNvSpPr>
            <a:spLocks noGrp="1"/>
          </p:cNvSpPr>
          <p:nvPr>
            <p:ph type="body"/>
          </p:nvPr>
        </p:nvSpPr>
        <p:spPr>
          <a:xfrm>
            <a:off x="8029800" y="1604520"/>
            <a:ext cx="353304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120" name="PlaceHolder 5"/>
          <p:cNvSpPr>
            <a:spLocks noGrp="1"/>
          </p:cNvSpPr>
          <p:nvPr>
            <p:ph type="body"/>
          </p:nvPr>
        </p:nvSpPr>
        <p:spPr>
          <a:xfrm>
            <a:off x="609480" y="3682080"/>
            <a:ext cx="353304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121" name="PlaceHolder 6"/>
          <p:cNvSpPr>
            <a:spLocks noGrp="1"/>
          </p:cNvSpPr>
          <p:nvPr>
            <p:ph type="body"/>
          </p:nvPr>
        </p:nvSpPr>
        <p:spPr>
          <a:xfrm>
            <a:off x="4319640" y="3682080"/>
            <a:ext cx="353304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122" name="PlaceHolder 7"/>
          <p:cNvSpPr>
            <a:spLocks noGrp="1"/>
          </p:cNvSpPr>
          <p:nvPr>
            <p:ph type="body"/>
          </p:nvPr>
        </p:nvSpPr>
        <p:spPr>
          <a:xfrm>
            <a:off x="8029800" y="3682080"/>
            <a:ext cx="3533040" cy="1896840"/>
          </a:xfrm>
          <a:prstGeom prst="rect">
            <a:avLst/>
          </a:prstGeom>
        </p:spPr>
        <p:txBody>
          <a:bodyPr lIns="0" rIns="0" tIns="0" bIns="0">
            <a:normAutofit/>
          </a:bodyPr>
          <a:p>
            <a:endParaRPr b="0" lang="pt-BR" sz="14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p:spPr>
        <p:txBody>
          <a:bodyPr lIns="0" rIns="0" tIns="0" bIns="0" anchor="ctr"/>
          <a:p>
            <a:endParaRPr b="0" lang="pt-BR" sz="1400" spc="-1" strike="noStrike">
              <a:solidFill>
                <a:srgbClr val="000000"/>
              </a:solidFill>
              <a:latin typeface="Arial"/>
            </a:endParaRPr>
          </a:p>
        </p:txBody>
      </p:sp>
      <p:sp>
        <p:nvSpPr>
          <p:cNvPr id="10" name="PlaceHolder 2"/>
          <p:cNvSpPr>
            <a:spLocks noGrp="1"/>
          </p:cNvSpPr>
          <p:nvPr>
            <p:ph type="body"/>
          </p:nvPr>
        </p:nvSpPr>
        <p:spPr>
          <a:xfrm>
            <a:off x="609480" y="1604520"/>
            <a:ext cx="5354280" cy="3977280"/>
          </a:xfrm>
          <a:prstGeom prst="rect">
            <a:avLst/>
          </a:prstGeom>
        </p:spPr>
        <p:txBody>
          <a:bodyPr lIns="0" rIns="0" tIns="0" bIns="0">
            <a:normAutofit/>
          </a:bodyPr>
          <a:p>
            <a:endParaRPr b="0" lang="pt-BR" sz="1400" spc="-1" strike="noStrike">
              <a:solidFill>
                <a:srgbClr val="000000"/>
              </a:solidFill>
              <a:latin typeface="Arial"/>
            </a:endParaRPr>
          </a:p>
        </p:txBody>
      </p:sp>
      <p:sp>
        <p:nvSpPr>
          <p:cNvPr id="11" name="PlaceHolder 3"/>
          <p:cNvSpPr>
            <a:spLocks noGrp="1"/>
          </p:cNvSpPr>
          <p:nvPr>
            <p:ph type="body"/>
          </p:nvPr>
        </p:nvSpPr>
        <p:spPr>
          <a:xfrm>
            <a:off x="6231960" y="1604520"/>
            <a:ext cx="5354280" cy="3977280"/>
          </a:xfrm>
          <a:prstGeom prst="rect">
            <a:avLst/>
          </a:prstGeom>
        </p:spPr>
        <p:txBody>
          <a:bodyPr lIns="0" rIns="0" tIns="0" bIns="0">
            <a:normAutofit/>
          </a:bodyPr>
          <a:p>
            <a:endParaRPr b="0" lang="pt-BR" sz="14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523880" y="1122480"/>
            <a:ext cx="9143640" cy="2387160"/>
          </a:xfrm>
          <a:prstGeom prst="rect">
            <a:avLst/>
          </a:prstGeom>
        </p:spPr>
        <p:txBody>
          <a:bodyPr lIns="0" rIns="0" tIns="0" bIns="0" anchor="ctr"/>
          <a:p>
            <a:endParaRPr b="0" lang="pt-BR" sz="1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523880" y="1122480"/>
            <a:ext cx="9143640" cy="11066760"/>
          </a:xfrm>
          <a:prstGeom prst="rect">
            <a:avLst/>
          </a:prstGeom>
        </p:spPr>
        <p:txBody>
          <a:bodyPr lIns="0" rIns="0" tIns="0" bIns="0" anchor="ctr"/>
          <a:p>
            <a:pPr algn="ctr"/>
            <a:endParaRPr b="0" lang="pt-B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3640" cy="2387160"/>
          </a:xfrm>
          <a:prstGeom prst="rect">
            <a:avLst/>
          </a:prstGeom>
        </p:spPr>
        <p:txBody>
          <a:bodyPr lIns="0" rIns="0" tIns="0" bIns="0" anchor="ctr"/>
          <a:p>
            <a:endParaRPr b="0" lang="pt-BR" sz="1400" spc="-1" strike="noStrike">
              <a:solidFill>
                <a:srgbClr val="000000"/>
              </a:solidFill>
              <a:latin typeface="Arial"/>
            </a:endParaRPr>
          </a:p>
        </p:txBody>
      </p:sp>
      <p:sp>
        <p:nvSpPr>
          <p:cNvPr id="15" name="PlaceHolder 2"/>
          <p:cNvSpPr>
            <a:spLocks noGrp="1"/>
          </p:cNvSpPr>
          <p:nvPr>
            <p:ph type="body"/>
          </p:nvPr>
        </p:nvSpPr>
        <p:spPr>
          <a:xfrm>
            <a:off x="609480" y="1604520"/>
            <a:ext cx="535428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16" name="PlaceHolder 3"/>
          <p:cNvSpPr>
            <a:spLocks noGrp="1"/>
          </p:cNvSpPr>
          <p:nvPr>
            <p:ph type="body"/>
          </p:nvPr>
        </p:nvSpPr>
        <p:spPr>
          <a:xfrm>
            <a:off x="6231960" y="1604520"/>
            <a:ext cx="5354280" cy="3977280"/>
          </a:xfrm>
          <a:prstGeom prst="rect">
            <a:avLst/>
          </a:prstGeom>
        </p:spPr>
        <p:txBody>
          <a:bodyPr lIns="0" rIns="0" tIns="0" bIns="0">
            <a:normAutofit/>
          </a:bodyPr>
          <a:p>
            <a:endParaRPr b="0" lang="pt-BR" sz="1400" spc="-1" strike="noStrike">
              <a:solidFill>
                <a:srgbClr val="000000"/>
              </a:solidFill>
              <a:latin typeface="Arial"/>
            </a:endParaRPr>
          </a:p>
        </p:txBody>
      </p:sp>
      <p:sp>
        <p:nvSpPr>
          <p:cNvPr id="17" name="PlaceHolder 4"/>
          <p:cNvSpPr>
            <a:spLocks noGrp="1"/>
          </p:cNvSpPr>
          <p:nvPr>
            <p:ph type="body"/>
          </p:nvPr>
        </p:nvSpPr>
        <p:spPr>
          <a:xfrm>
            <a:off x="609480" y="3682080"/>
            <a:ext cx="5354280" cy="1896840"/>
          </a:xfrm>
          <a:prstGeom prst="rect">
            <a:avLst/>
          </a:prstGeom>
        </p:spPr>
        <p:txBody>
          <a:bodyPr lIns="0" rIns="0" tIns="0" bIns="0">
            <a:normAutofit/>
          </a:bodyPr>
          <a:p>
            <a:endParaRPr b="0" lang="pt-BR" sz="14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3640" cy="2387160"/>
          </a:xfrm>
          <a:prstGeom prst="rect">
            <a:avLst/>
          </a:prstGeom>
        </p:spPr>
        <p:txBody>
          <a:bodyPr lIns="0" rIns="0" tIns="0" bIns="0" anchor="ctr"/>
          <a:p>
            <a:endParaRPr b="0" lang="pt-BR" sz="1400" spc="-1" strike="noStrike">
              <a:solidFill>
                <a:srgbClr val="000000"/>
              </a:solidFill>
              <a:latin typeface="Arial"/>
            </a:endParaRPr>
          </a:p>
        </p:txBody>
      </p:sp>
      <p:sp>
        <p:nvSpPr>
          <p:cNvPr id="19" name="PlaceHolder 2"/>
          <p:cNvSpPr>
            <a:spLocks noGrp="1"/>
          </p:cNvSpPr>
          <p:nvPr>
            <p:ph type="body"/>
          </p:nvPr>
        </p:nvSpPr>
        <p:spPr>
          <a:xfrm>
            <a:off x="609480" y="1604520"/>
            <a:ext cx="5354280" cy="3977280"/>
          </a:xfrm>
          <a:prstGeom prst="rect">
            <a:avLst/>
          </a:prstGeom>
        </p:spPr>
        <p:txBody>
          <a:bodyPr lIns="0" rIns="0" tIns="0" bIns="0">
            <a:normAutofit/>
          </a:bodyPr>
          <a:p>
            <a:endParaRPr b="0" lang="pt-BR" sz="1400" spc="-1" strike="noStrike">
              <a:solidFill>
                <a:srgbClr val="000000"/>
              </a:solidFill>
              <a:latin typeface="Arial"/>
            </a:endParaRPr>
          </a:p>
        </p:txBody>
      </p:sp>
      <p:sp>
        <p:nvSpPr>
          <p:cNvPr id="20" name="PlaceHolder 3"/>
          <p:cNvSpPr>
            <a:spLocks noGrp="1"/>
          </p:cNvSpPr>
          <p:nvPr>
            <p:ph type="body"/>
          </p:nvPr>
        </p:nvSpPr>
        <p:spPr>
          <a:xfrm>
            <a:off x="6231960" y="1604520"/>
            <a:ext cx="535428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21" name="PlaceHolder 4"/>
          <p:cNvSpPr>
            <a:spLocks noGrp="1"/>
          </p:cNvSpPr>
          <p:nvPr>
            <p:ph type="body"/>
          </p:nvPr>
        </p:nvSpPr>
        <p:spPr>
          <a:xfrm>
            <a:off x="6231960" y="3682080"/>
            <a:ext cx="5354280" cy="1896840"/>
          </a:xfrm>
          <a:prstGeom prst="rect">
            <a:avLst/>
          </a:prstGeom>
        </p:spPr>
        <p:txBody>
          <a:bodyPr lIns="0" rIns="0" tIns="0" bIns="0">
            <a:normAutofit/>
          </a:bodyPr>
          <a:p>
            <a:endParaRPr b="0" lang="pt-BR" sz="1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3640" cy="2387160"/>
          </a:xfrm>
          <a:prstGeom prst="rect">
            <a:avLst/>
          </a:prstGeom>
        </p:spPr>
        <p:txBody>
          <a:bodyPr lIns="0" rIns="0" tIns="0" bIns="0" anchor="ctr"/>
          <a:p>
            <a:endParaRPr b="0" lang="pt-BR" sz="1400" spc="-1" strike="noStrike">
              <a:solidFill>
                <a:srgbClr val="000000"/>
              </a:solidFill>
              <a:latin typeface="Arial"/>
            </a:endParaRPr>
          </a:p>
        </p:txBody>
      </p:sp>
      <p:sp>
        <p:nvSpPr>
          <p:cNvPr id="23" name="PlaceHolder 2"/>
          <p:cNvSpPr>
            <a:spLocks noGrp="1"/>
          </p:cNvSpPr>
          <p:nvPr>
            <p:ph type="body"/>
          </p:nvPr>
        </p:nvSpPr>
        <p:spPr>
          <a:xfrm>
            <a:off x="609480" y="1604520"/>
            <a:ext cx="535428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24" name="PlaceHolder 3"/>
          <p:cNvSpPr>
            <a:spLocks noGrp="1"/>
          </p:cNvSpPr>
          <p:nvPr>
            <p:ph type="body"/>
          </p:nvPr>
        </p:nvSpPr>
        <p:spPr>
          <a:xfrm>
            <a:off x="6231960" y="1604520"/>
            <a:ext cx="535428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25" name="PlaceHolder 4"/>
          <p:cNvSpPr>
            <a:spLocks noGrp="1"/>
          </p:cNvSpPr>
          <p:nvPr>
            <p:ph type="body"/>
          </p:nvPr>
        </p:nvSpPr>
        <p:spPr>
          <a:xfrm>
            <a:off x="609480" y="3682080"/>
            <a:ext cx="10972440" cy="1896840"/>
          </a:xfrm>
          <a:prstGeom prst="rect">
            <a:avLst/>
          </a:prstGeom>
        </p:spPr>
        <p:txBody>
          <a:bodyPr lIns="0" rIns="0" tIns="0" bIns="0">
            <a:normAutofit/>
          </a:bodyPr>
          <a:p>
            <a:endParaRPr b="0" lang="pt-BR" sz="1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tIns="91440" bIns="91440" anchor="b"/>
          <a:p>
            <a:r>
              <a:rPr b="0" lang="pt-BR" sz="6000" spc="-1" strike="noStrike">
                <a:solidFill>
                  <a:srgbClr val="000000"/>
                </a:solidFill>
                <a:latin typeface="Arial"/>
              </a:rPr>
              <a:t>Format des Titeltextes durch Klicken bearbeiten</a:t>
            </a:r>
            <a:endParaRPr b="0" lang="pt-BR" sz="6000" spc="-1" strike="noStrike">
              <a:solidFill>
                <a:srgbClr val="000000"/>
              </a:solidFill>
              <a:latin typeface="Arial"/>
            </a:endParaRPr>
          </a:p>
        </p:txBody>
      </p:sp>
      <p:sp>
        <p:nvSpPr>
          <p:cNvPr id="1" name="PlaceHolder 2"/>
          <p:cNvSpPr>
            <a:spLocks noGrp="1"/>
          </p:cNvSpPr>
          <p:nvPr>
            <p:ph type="dt"/>
          </p:nvPr>
        </p:nvSpPr>
        <p:spPr>
          <a:xfrm>
            <a:off x="838080" y="6356520"/>
            <a:ext cx="2742840" cy="364680"/>
          </a:xfrm>
          <a:prstGeom prst="rect">
            <a:avLst/>
          </a:prstGeom>
        </p:spPr>
        <p:txBody>
          <a:bodyPr tIns="91440" bIns="91440" anchor="ctr"/>
          <a:p>
            <a:endParaRPr b="0" lang="pt-BR" sz="2400" spc="-1" strike="noStrike">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tIns="91440" bIns="91440" anchor="ctr"/>
          <a:p>
            <a:endParaRPr b="0" lang="pt-BR" sz="2400" spc="-1" strike="noStrike">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p>
            <a:pPr algn="r">
              <a:lnSpc>
                <a:spcPct val="100000"/>
              </a:lnSpc>
            </a:pPr>
            <a:fld id="{6CA3BC8C-0B38-4BF0-A6D4-B0F3435D0299}" type="slidenum">
              <a:rPr b="0" lang="pt-BR" sz="1200" spc="-1" strike="noStrike">
                <a:solidFill>
                  <a:srgbClr val="888888"/>
                </a:solidFill>
                <a:latin typeface="Calibri"/>
                <a:ea typeface="Calibri"/>
              </a:rPr>
              <a:t>&lt;Foliennummer&gt;</a:t>
            </a:fld>
            <a:endParaRPr b="0" lang="pt-BR" sz="12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pt-BR" sz="1400" spc="-1" strike="noStrike">
                <a:solidFill>
                  <a:srgbClr val="000000"/>
                </a:solidFill>
                <a:latin typeface="Arial"/>
              </a:rPr>
              <a:t>Format des Gliederungstextes durch Klicken bearbeiten</a:t>
            </a:r>
            <a:endParaRPr b="0" lang="pt-BR"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pt-BR" sz="1400" spc="-1" strike="noStrike">
                <a:solidFill>
                  <a:srgbClr val="000000"/>
                </a:solidFill>
                <a:latin typeface="Arial"/>
              </a:rPr>
              <a:t>Zweite Gliederungsebene</a:t>
            </a:r>
            <a:endParaRPr b="0" lang="pt-BR"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pt-BR" sz="1400" spc="-1" strike="noStrike">
                <a:solidFill>
                  <a:srgbClr val="000000"/>
                </a:solidFill>
                <a:latin typeface="Arial"/>
              </a:rPr>
              <a:t>Dritte Gliederungsebene</a:t>
            </a:r>
            <a:endParaRPr b="0" lang="pt-BR"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pt-BR" sz="1400" spc="-1" strike="noStrike">
                <a:solidFill>
                  <a:srgbClr val="000000"/>
                </a:solidFill>
                <a:latin typeface="Arial"/>
              </a:rPr>
              <a:t>Vierte Gliederungsebene</a:t>
            </a:r>
            <a:endParaRPr b="0" lang="pt-BR"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pt-BR" sz="2000" spc="-1" strike="noStrike">
                <a:solidFill>
                  <a:srgbClr val="000000"/>
                </a:solidFill>
                <a:latin typeface="Arial"/>
              </a:rPr>
              <a:t>Fünfte Gliederungsebene</a:t>
            </a:r>
            <a:endParaRPr b="0" lang="pt-B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pt-BR" sz="2000" spc="-1" strike="noStrike">
                <a:solidFill>
                  <a:srgbClr val="000000"/>
                </a:solidFill>
                <a:latin typeface="Arial"/>
              </a:rPr>
              <a:t>Sechste Gliederungsebene</a:t>
            </a:r>
            <a:endParaRPr b="0" lang="pt-B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pt-BR" sz="2000" spc="-1" strike="noStrike">
                <a:solidFill>
                  <a:srgbClr val="000000"/>
                </a:solidFill>
                <a:latin typeface="Arial"/>
              </a:rPr>
              <a:t>Siebte Gliederungsebene</a:t>
            </a:r>
            <a:endParaRPr b="0" lang="pt-B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1960" y="1709640"/>
            <a:ext cx="10515240" cy="2852280"/>
          </a:xfrm>
          <a:prstGeom prst="rect">
            <a:avLst/>
          </a:prstGeom>
        </p:spPr>
        <p:txBody>
          <a:bodyPr tIns="91440" bIns="91440" anchor="b"/>
          <a:p>
            <a:r>
              <a:rPr b="0" lang="pt-BR" sz="6000" spc="-1" strike="noStrike">
                <a:solidFill>
                  <a:srgbClr val="000000"/>
                </a:solidFill>
                <a:latin typeface="Arial"/>
              </a:rPr>
              <a:t>Format des Titeltextes durch Klicken bearbeiten</a:t>
            </a:r>
            <a:endParaRPr b="0" lang="pt-BR" sz="6000" spc="-1" strike="noStrike">
              <a:solidFill>
                <a:srgbClr val="000000"/>
              </a:solidFill>
              <a:latin typeface="Arial"/>
            </a:endParaRPr>
          </a:p>
        </p:txBody>
      </p:sp>
      <p:sp>
        <p:nvSpPr>
          <p:cNvPr id="42" name="PlaceHolder 2"/>
          <p:cNvSpPr>
            <a:spLocks noGrp="1"/>
          </p:cNvSpPr>
          <p:nvPr>
            <p:ph type="body"/>
          </p:nvPr>
        </p:nvSpPr>
        <p:spPr>
          <a:xfrm>
            <a:off x="831960" y="4589640"/>
            <a:ext cx="10515240" cy="1499760"/>
          </a:xfrm>
          <a:prstGeom prst="rect">
            <a:avLst/>
          </a:prstGeom>
        </p:spPr>
        <p:txBody>
          <a:bodyPr tIns="91440" bIns="91440"/>
          <a:p>
            <a:pPr marL="432000" indent="-324000">
              <a:spcBef>
                <a:spcPts val="1417"/>
              </a:spcBef>
              <a:buClr>
                <a:srgbClr val="000000"/>
              </a:buClr>
              <a:buSzPct val="45000"/>
              <a:buFont typeface="Wingdings" charset="2"/>
              <a:buChar char=""/>
            </a:pPr>
            <a:r>
              <a:rPr b="0" lang="pt-BR" sz="2400" spc="-1" strike="noStrike">
                <a:solidFill>
                  <a:srgbClr val="000000"/>
                </a:solidFill>
                <a:latin typeface="Arial"/>
              </a:rPr>
              <a:t>Format des Gliederungstextes durch Klicken bearbeiten</a:t>
            </a:r>
            <a:endParaRPr b="0" lang="pt-BR" sz="2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pt-BR" sz="2400" spc="-1" strike="noStrike">
                <a:solidFill>
                  <a:srgbClr val="000000"/>
                </a:solidFill>
                <a:latin typeface="Arial"/>
              </a:rPr>
              <a:t>Zweite Gliederungsebene</a:t>
            </a:r>
            <a:endParaRPr b="0" lang="pt-BR" sz="2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pt-BR" sz="2400" spc="-1" strike="noStrike">
                <a:solidFill>
                  <a:srgbClr val="000000"/>
                </a:solidFill>
                <a:latin typeface="Arial"/>
              </a:rPr>
              <a:t>Dritte Gliederungsebene</a:t>
            </a:r>
            <a:endParaRPr b="0" lang="pt-B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pt-BR" sz="2400" spc="-1" strike="noStrike">
                <a:solidFill>
                  <a:srgbClr val="000000"/>
                </a:solidFill>
                <a:latin typeface="Arial"/>
              </a:rPr>
              <a:t>Vierte Gliederungsebene</a:t>
            </a:r>
            <a:endParaRPr b="0" lang="pt-BR" sz="2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pt-BR" sz="2400" spc="-1" strike="noStrike">
                <a:solidFill>
                  <a:srgbClr val="000000"/>
                </a:solidFill>
                <a:latin typeface="Arial"/>
              </a:rPr>
              <a:t>Fünfte Gliederungsebene</a:t>
            </a:r>
            <a:endParaRPr b="0" lang="pt-BR" sz="24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pt-BR" sz="2400" spc="-1" strike="noStrike">
                <a:solidFill>
                  <a:srgbClr val="000000"/>
                </a:solidFill>
                <a:latin typeface="Arial"/>
              </a:rPr>
              <a:t>Sechste Gliederungsebene</a:t>
            </a:r>
            <a:endParaRPr b="0" lang="pt-BR" sz="24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pt-BR" sz="2400" spc="-1" strike="noStrike">
                <a:solidFill>
                  <a:srgbClr val="000000"/>
                </a:solidFill>
                <a:latin typeface="Arial"/>
              </a:rPr>
              <a:t>Siebte Gliederungsebene</a:t>
            </a:r>
            <a:endParaRPr b="0" lang="pt-BR" sz="2400" spc="-1" strike="noStrike">
              <a:solidFill>
                <a:srgbClr val="000000"/>
              </a:solidFill>
              <a:latin typeface="Arial"/>
            </a:endParaRPr>
          </a:p>
        </p:txBody>
      </p:sp>
      <p:sp>
        <p:nvSpPr>
          <p:cNvPr id="43" name="PlaceHolder 3"/>
          <p:cNvSpPr>
            <a:spLocks noGrp="1"/>
          </p:cNvSpPr>
          <p:nvPr>
            <p:ph type="dt"/>
          </p:nvPr>
        </p:nvSpPr>
        <p:spPr>
          <a:xfrm>
            <a:off x="838080" y="6356520"/>
            <a:ext cx="2742840" cy="364680"/>
          </a:xfrm>
          <a:prstGeom prst="rect">
            <a:avLst/>
          </a:prstGeom>
        </p:spPr>
        <p:txBody>
          <a:bodyPr tIns="91440" bIns="91440" anchor="ctr"/>
          <a:p>
            <a:endParaRPr b="0" lang="pt-BR" sz="2400" spc="-1" strike="noStrike">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tIns="91440" bIns="91440" anchor="ctr"/>
          <a:p>
            <a:endParaRPr b="0" lang="pt-BR" sz="2400" spc="-1" strike="noStrike">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p>
            <a:pPr algn="r">
              <a:lnSpc>
                <a:spcPct val="100000"/>
              </a:lnSpc>
            </a:pPr>
            <a:fld id="{F9557B8A-4C3C-4D66-953B-31CCC9682101}" type="slidenum">
              <a:rPr b="0" lang="pt-BR" sz="1200" spc="-1" strike="noStrike">
                <a:solidFill>
                  <a:srgbClr val="888888"/>
                </a:solidFill>
                <a:latin typeface="Calibri"/>
                <a:ea typeface="Calibri"/>
              </a:rPr>
              <a:t>&lt;Foliennummer&gt;</a:t>
            </a:fld>
            <a:endParaRPr b="0" lang="pt-B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838080" y="365040"/>
            <a:ext cx="10515240" cy="1325160"/>
          </a:xfrm>
          <a:prstGeom prst="rect">
            <a:avLst/>
          </a:prstGeom>
        </p:spPr>
        <p:txBody>
          <a:bodyPr tIns="91440" bIns="91440" anchor="ctr"/>
          <a:p>
            <a:r>
              <a:rPr b="0" lang="pt-BR" sz="4400" spc="-1" strike="noStrike">
                <a:solidFill>
                  <a:srgbClr val="000000"/>
                </a:solidFill>
                <a:latin typeface="Arial"/>
              </a:rPr>
              <a:t>Format des Titeltextes durch Klicken bearbeiten</a:t>
            </a:r>
            <a:endParaRPr b="0" lang="pt-BR" sz="4400" spc="-1" strike="noStrike">
              <a:solidFill>
                <a:srgbClr val="000000"/>
              </a:solidFill>
              <a:latin typeface="Arial"/>
            </a:endParaRPr>
          </a:p>
        </p:txBody>
      </p:sp>
      <p:sp>
        <p:nvSpPr>
          <p:cNvPr id="83" name="PlaceHolder 2"/>
          <p:cNvSpPr>
            <a:spLocks noGrp="1"/>
          </p:cNvSpPr>
          <p:nvPr>
            <p:ph type="body"/>
          </p:nvPr>
        </p:nvSpPr>
        <p:spPr>
          <a:xfrm>
            <a:off x="838080" y="1825560"/>
            <a:ext cx="10515240" cy="4350960"/>
          </a:xfrm>
          <a:prstGeom prst="rect">
            <a:avLst/>
          </a:prstGeom>
        </p:spPr>
        <p:txBody>
          <a:bodyPr tIns="91440" bIns="91440"/>
          <a:p>
            <a:pPr marL="432000" indent="-324000">
              <a:spcBef>
                <a:spcPts val="1417"/>
              </a:spcBef>
              <a:buClr>
                <a:srgbClr val="000000"/>
              </a:buClr>
              <a:buSzPct val="45000"/>
              <a:buFont typeface="Wingdings" charset="2"/>
              <a:buChar char=""/>
            </a:pPr>
            <a:r>
              <a:rPr b="0" lang="pt-BR" sz="2800" spc="-1" strike="noStrike">
                <a:solidFill>
                  <a:srgbClr val="000000"/>
                </a:solidFill>
                <a:latin typeface="Arial"/>
              </a:rPr>
              <a:t>Format des Gliederungstextes durch Klicken bearbeiten</a:t>
            </a:r>
            <a:endParaRPr b="0" lang="pt-BR"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pt-BR" sz="2800" spc="-1" strike="noStrike">
                <a:solidFill>
                  <a:srgbClr val="000000"/>
                </a:solidFill>
                <a:latin typeface="Arial"/>
              </a:rPr>
              <a:t>Zweite Gliederungsebene</a:t>
            </a:r>
            <a:endParaRPr b="0" lang="pt-B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pt-BR" sz="2800" spc="-1" strike="noStrike">
                <a:solidFill>
                  <a:srgbClr val="000000"/>
                </a:solidFill>
                <a:latin typeface="Arial"/>
              </a:rPr>
              <a:t>Dritte Gliederungsebene</a:t>
            </a:r>
            <a:endParaRPr b="0" lang="pt-BR" sz="2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pt-BR" sz="2800" spc="-1" strike="noStrike">
                <a:solidFill>
                  <a:srgbClr val="000000"/>
                </a:solidFill>
                <a:latin typeface="Arial"/>
              </a:rPr>
              <a:t>Vierte Gliederungsebene</a:t>
            </a:r>
            <a:endParaRPr b="0" lang="pt-BR" sz="2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pt-BR" sz="2800" spc="-1" strike="noStrike">
                <a:solidFill>
                  <a:srgbClr val="000000"/>
                </a:solidFill>
                <a:latin typeface="Arial"/>
              </a:rPr>
              <a:t>Fünfte Gliederungsebene</a:t>
            </a:r>
            <a:endParaRPr b="0" lang="pt-BR" sz="2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pt-BR" sz="2800" spc="-1" strike="noStrike">
                <a:solidFill>
                  <a:srgbClr val="000000"/>
                </a:solidFill>
                <a:latin typeface="Arial"/>
              </a:rPr>
              <a:t>Sechste Gliederungsebene</a:t>
            </a:r>
            <a:endParaRPr b="0" lang="pt-BR" sz="2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pt-BR" sz="2800" spc="-1" strike="noStrike">
                <a:solidFill>
                  <a:srgbClr val="000000"/>
                </a:solidFill>
                <a:latin typeface="Arial"/>
              </a:rPr>
              <a:t>Siebte Gliederungsebene</a:t>
            </a:r>
            <a:endParaRPr b="0" lang="pt-BR" sz="2800" spc="-1" strike="noStrike">
              <a:solidFill>
                <a:srgbClr val="000000"/>
              </a:solidFill>
              <a:latin typeface="Arial"/>
            </a:endParaRPr>
          </a:p>
        </p:txBody>
      </p:sp>
      <p:sp>
        <p:nvSpPr>
          <p:cNvPr id="84" name="PlaceHolder 3"/>
          <p:cNvSpPr>
            <a:spLocks noGrp="1"/>
          </p:cNvSpPr>
          <p:nvPr>
            <p:ph type="dt"/>
          </p:nvPr>
        </p:nvSpPr>
        <p:spPr>
          <a:xfrm>
            <a:off x="838080" y="6356520"/>
            <a:ext cx="2742840" cy="364680"/>
          </a:xfrm>
          <a:prstGeom prst="rect">
            <a:avLst/>
          </a:prstGeom>
        </p:spPr>
        <p:txBody>
          <a:bodyPr tIns="91440" bIns="91440" anchor="ctr"/>
          <a:p>
            <a:endParaRPr b="0" lang="pt-BR" sz="2400" spc="-1" strike="noStrike">
              <a:latin typeface="Times New Roman"/>
            </a:endParaRPr>
          </a:p>
        </p:txBody>
      </p:sp>
      <p:sp>
        <p:nvSpPr>
          <p:cNvPr id="85" name="PlaceHolder 4"/>
          <p:cNvSpPr>
            <a:spLocks noGrp="1"/>
          </p:cNvSpPr>
          <p:nvPr>
            <p:ph type="ftr"/>
          </p:nvPr>
        </p:nvSpPr>
        <p:spPr>
          <a:xfrm>
            <a:off x="4038480" y="6356520"/>
            <a:ext cx="4114440" cy="364680"/>
          </a:xfrm>
          <a:prstGeom prst="rect">
            <a:avLst/>
          </a:prstGeom>
        </p:spPr>
        <p:txBody>
          <a:bodyPr tIns="91440" bIns="91440" anchor="ctr"/>
          <a:p>
            <a:endParaRPr b="0" lang="pt-BR" sz="2400" spc="-1" strike="noStrike">
              <a:latin typeface="Times New Roman"/>
            </a:endParaRPr>
          </a:p>
        </p:txBody>
      </p:sp>
      <p:sp>
        <p:nvSpPr>
          <p:cNvPr id="86" name="PlaceHolder 5"/>
          <p:cNvSpPr>
            <a:spLocks noGrp="1"/>
          </p:cNvSpPr>
          <p:nvPr>
            <p:ph type="sldNum"/>
          </p:nvPr>
        </p:nvSpPr>
        <p:spPr>
          <a:xfrm>
            <a:off x="8610480" y="6356520"/>
            <a:ext cx="2742840" cy="364680"/>
          </a:xfrm>
          <a:prstGeom prst="rect">
            <a:avLst/>
          </a:prstGeom>
        </p:spPr>
        <p:txBody>
          <a:bodyPr anchor="ctr"/>
          <a:p>
            <a:pPr algn="r">
              <a:lnSpc>
                <a:spcPct val="100000"/>
              </a:lnSpc>
            </a:pPr>
            <a:fld id="{62F09634-5C92-4A92-A7E1-8DC6DEA65E42}" type="slidenum">
              <a:rPr b="0" lang="pt-BR" sz="1200" spc="-1" strike="noStrike">
                <a:solidFill>
                  <a:srgbClr val="888888"/>
                </a:solidFill>
                <a:latin typeface="Calibri"/>
                <a:ea typeface="Calibri"/>
              </a:rPr>
              <a:t>&lt;Foliennummer&gt;</a:t>
            </a:fld>
            <a:endParaRPr b="0" lang="pt-B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hyperlink" Target="https://docs.google.com/spreadsheets/d/1ZCxd-4q-7viAn_bXq_lGZKZSgnz_9PnYpr9R5oQstQU/edit?usp=sharing" TargetMode="External"/><Relationship Id="rId3"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25.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2.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hyperlink" Target="https://docs.google.com/spreadsheets/d/1ZCxd-4q-7viAn_bXq_lGZKZSgnz_9PnYpr9R5oQstQU/edit#gid=2116980219" TargetMode="External"/><Relationship Id="rId2" Type="http://schemas.openxmlformats.org/officeDocument/2006/relationships/hyperlink" Target="https://docs.google.com/a/wedo.org/forms/d/1F4DshEMKMVjf4GLAJITWDAayE1rATKp3cPWmtv6x_aM/edit#start=invite" TargetMode="External"/><Relationship Id="rId3" Type="http://schemas.openxmlformats.org/officeDocument/2006/relationships/hyperlink" Target="https://docs.google.com/a/wedo.org/forms/d/1F4DshEMKMVjf4GLAJITWDAayE1rATKp3cPWmtv6x_aM/edit#start=invite" TargetMode="External"/><Relationship Id="rId4" Type="http://schemas.openxmlformats.org/officeDocument/2006/relationships/hyperlink" Target="https://docs.google.com/a/wedo.org/forms/d/1F4DshEMKMVjf4GLAJITWDAayE1rATKp3cPWmtv6x_aM/edit#start=invite" TargetMode="External"/><Relationship Id="rId5" Type="http://schemas.openxmlformats.org/officeDocument/2006/relationships/slideLayout" Target="../slideLayouts/slideLayout25.xml"/><Relationship Id="rId6"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png"/><Relationship Id="rId3" Type="http://schemas.openxmlformats.org/officeDocument/2006/relationships/slideLayout" Target="../slideLayouts/slideLayout13.xml"/><Relationship Id="rId4"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jpeg"/><Relationship Id="rId3"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hyperlink" Target="https://sustainabledevelopment.un.org/hlpf" TargetMode="External"/><Relationship Id="rId2" Type="http://schemas.openxmlformats.org/officeDocument/2006/relationships/image" Target="../media/image10.jpeg"/><Relationship Id="rId3" Type="http://schemas.openxmlformats.org/officeDocument/2006/relationships/slideLayout" Target="../slideLayouts/slideLayout25.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hyperlink" Target="https://sustainabledevelopment.un.org/hlpf/2018/documentation" TargetMode="External"/><Relationship Id="rId2" Type="http://schemas.openxmlformats.org/officeDocument/2006/relationships/hyperlink" Target="https://sustainabledevelopment.un.org/content/documents/19493DRAFT_HLPF_work_programme_LATEST_12_June_2018.pdf" TargetMode="External"/><Relationship Id="rId3" Type="http://schemas.openxmlformats.org/officeDocument/2006/relationships/hyperlink" Target="https://sustainabledevelopment.un.org/content/documents/195322018_HLPF_and_HLS_Annotated_Programme.pdf" TargetMode="External"/><Relationship Id="rId4" Type="http://schemas.openxmlformats.org/officeDocument/2006/relationships/hyperlink" Target="https://sustainabledevelopment.un.org/content/documents/19526Tentative_programme_913_July_v1_002.pdf" TargetMode="External"/><Relationship Id="rId5" Type="http://schemas.openxmlformats.org/officeDocument/2006/relationships/hyperlink" Target="https://sustainabledevelopment.un.org/content/documents/19529Tentative_programme_1618_July_v1.pdf" TargetMode="External"/><Relationship Id="rId6" Type="http://schemas.openxmlformats.org/officeDocument/2006/relationships/hyperlink" Target="https://www.un.org/ecosoc/en/events/2018/ecosoc-high-level-segment-%E2%80%9C-global-local-supporting-sustainable-and-resilient-societies" TargetMode="External"/><Relationship Id="rId7" Type="http://schemas.openxmlformats.org/officeDocument/2006/relationships/image" Target="../media/image11.jpeg"/><Relationship Id="rId8" Type="http://schemas.openxmlformats.org/officeDocument/2006/relationships/slideLayout" Target="../slideLayouts/slideLayout25.xml"/><Relationship Id="rId9"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TextShape 1"/>
          <p:cNvSpPr txBox="1"/>
          <p:nvPr/>
        </p:nvSpPr>
        <p:spPr>
          <a:xfrm>
            <a:off x="1052640" y="343080"/>
            <a:ext cx="9349560" cy="2787120"/>
          </a:xfrm>
          <a:prstGeom prst="rect">
            <a:avLst/>
          </a:prstGeom>
          <a:noFill/>
          <a:ln>
            <a:noFill/>
          </a:ln>
        </p:spPr>
        <p:txBody>
          <a:bodyPr anchor="b"/>
          <a:p>
            <a:pPr algn="ctr">
              <a:lnSpc>
                <a:spcPct val="90000"/>
              </a:lnSpc>
            </a:pPr>
            <a:r>
              <a:rPr b="0" lang="pt-BR" sz="6000" spc="-1" strike="noStrike">
                <a:solidFill>
                  <a:srgbClr val="000000"/>
                </a:solidFill>
                <a:latin typeface="Calibri"/>
                <a:ea typeface="Calibri"/>
              </a:rPr>
              <a:t>Women’s Major Group</a:t>
            </a:r>
            <a:br/>
            <a:r>
              <a:rPr b="0" lang="pt-BR" sz="6000" spc="-1" strike="noStrike">
                <a:solidFill>
                  <a:srgbClr val="000000"/>
                </a:solidFill>
                <a:latin typeface="Calibri"/>
                <a:ea typeface="Calibri"/>
              </a:rPr>
              <a:t>All You Need to Know About HLPF 2018</a:t>
            </a:r>
            <a:endParaRPr b="0" lang="pt-BR" sz="6000" spc="-1" strike="noStrike">
              <a:solidFill>
                <a:srgbClr val="000000"/>
              </a:solidFill>
              <a:latin typeface="Arial"/>
            </a:endParaRPr>
          </a:p>
        </p:txBody>
      </p:sp>
      <p:sp>
        <p:nvSpPr>
          <p:cNvPr id="130" name="TextShape 2"/>
          <p:cNvSpPr txBox="1"/>
          <p:nvPr/>
        </p:nvSpPr>
        <p:spPr>
          <a:xfrm rot="20409000">
            <a:off x="-2285280" y="2457360"/>
            <a:ext cx="9143640" cy="1655280"/>
          </a:xfrm>
          <a:prstGeom prst="rect">
            <a:avLst/>
          </a:prstGeom>
          <a:noFill/>
          <a:ln>
            <a:noFill/>
          </a:ln>
        </p:spPr>
        <p:txBody>
          <a:bodyPr/>
          <a:p>
            <a:pPr algn="ctr">
              <a:lnSpc>
                <a:spcPct val="90000"/>
              </a:lnSpc>
            </a:pPr>
            <a:r>
              <a:rPr b="0" lang="pt-BR" sz="2400" spc="-1" strike="noStrike">
                <a:solidFill>
                  <a:srgbClr val="ff0000"/>
                </a:solidFill>
                <a:latin typeface="Calibri"/>
                <a:ea typeface="Calibri"/>
              </a:rPr>
              <a:t>Fierce Feminists at work</a:t>
            </a:r>
            <a:endParaRPr b="0" lang="pt-BR" sz="2400" spc="-1" strike="noStrike">
              <a:latin typeface="Arial"/>
            </a:endParaRPr>
          </a:p>
        </p:txBody>
      </p:sp>
      <p:pic>
        <p:nvPicPr>
          <p:cNvPr id="131" name="Shape 90" descr=""/>
          <p:cNvPicPr/>
          <p:nvPr/>
        </p:nvPicPr>
        <p:blipFill>
          <a:blip r:embed="rId1"/>
          <a:stretch/>
        </p:blipFill>
        <p:spPr>
          <a:xfrm>
            <a:off x="10513800" y="523440"/>
            <a:ext cx="1323000" cy="1013040"/>
          </a:xfrm>
          <a:prstGeom prst="rect">
            <a:avLst/>
          </a:prstGeom>
          <a:ln>
            <a:noFill/>
          </a:ln>
        </p:spPr>
      </p:pic>
      <p:pic>
        <p:nvPicPr>
          <p:cNvPr id="132" name="Shape 91" descr=""/>
          <p:cNvPicPr/>
          <p:nvPr/>
        </p:nvPicPr>
        <p:blipFill>
          <a:blip r:embed="rId2"/>
          <a:srcRect l="0" t="0" r="0" b="51895"/>
          <a:stretch/>
        </p:blipFill>
        <p:spPr>
          <a:xfrm>
            <a:off x="250560" y="3399120"/>
            <a:ext cx="11816640" cy="3200040"/>
          </a:xfrm>
          <a:prstGeom prst="rect">
            <a:avLst/>
          </a:prstGeom>
          <a:ln>
            <a:noFill/>
          </a:ln>
        </p:spPr>
      </p:pic>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TextShape 1"/>
          <p:cNvSpPr txBox="1"/>
          <p:nvPr/>
        </p:nvSpPr>
        <p:spPr>
          <a:xfrm>
            <a:off x="1703880" y="367560"/>
            <a:ext cx="8091360" cy="890640"/>
          </a:xfrm>
          <a:prstGeom prst="rect">
            <a:avLst/>
          </a:prstGeom>
          <a:noFill/>
          <a:ln>
            <a:noFill/>
          </a:ln>
        </p:spPr>
        <p:txBody>
          <a:bodyPr anchor="b"/>
          <a:p>
            <a:pPr algn="ctr">
              <a:lnSpc>
                <a:spcPct val="90000"/>
              </a:lnSpc>
            </a:pPr>
            <a:r>
              <a:rPr b="0" lang="pt-BR" sz="6000" spc="-1" strike="noStrike">
                <a:solidFill>
                  <a:srgbClr val="000000"/>
                </a:solidFill>
                <a:latin typeface="Calibri"/>
                <a:ea typeface="Calibri"/>
              </a:rPr>
              <a:t>WMG &amp; HLPF 2018</a:t>
            </a:r>
            <a:endParaRPr b="0" lang="pt-BR" sz="6000" spc="-1" strike="noStrike">
              <a:solidFill>
                <a:srgbClr val="000000"/>
              </a:solidFill>
              <a:latin typeface="Arial"/>
            </a:endParaRPr>
          </a:p>
        </p:txBody>
      </p:sp>
      <p:pic>
        <p:nvPicPr>
          <p:cNvPr id="159" name="Shape 156" descr=""/>
          <p:cNvPicPr/>
          <p:nvPr/>
        </p:nvPicPr>
        <p:blipFill>
          <a:blip r:embed="rId1"/>
          <a:stretch/>
        </p:blipFill>
        <p:spPr>
          <a:xfrm>
            <a:off x="10513800" y="523440"/>
            <a:ext cx="1323000" cy="1013040"/>
          </a:xfrm>
          <a:prstGeom prst="rect">
            <a:avLst/>
          </a:prstGeom>
          <a:ln>
            <a:noFill/>
          </a:ln>
        </p:spPr>
      </p:pic>
      <p:sp>
        <p:nvSpPr>
          <p:cNvPr id="160" name="CustomShape 2"/>
          <p:cNvSpPr/>
          <p:nvPr/>
        </p:nvSpPr>
        <p:spPr>
          <a:xfrm>
            <a:off x="943200" y="1187640"/>
            <a:ext cx="10305360" cy="4835880"/>
          </a:xfrm>
          <a:prstGeom prst="rect">
            <a:avLst/>
          </a:prstGeom>
          <a:noFill/>
          <a:ln>
            <a:noFill/>
          </a:ln>
        </p:spPr>
        <p:style>
          <a:lnRef idx="0"/>
          <a:fillRef idx="0"/>
          <a:effectRef idx="0"/>
          <a:fontRef idx="minor"/>
        </p:style>
        <p:txBody>
          <a:bodyPr/>
          <a:p>
            <a:pPr marL="457200" indent="-418680">
              <a:lnSpc>
                <a:spcPct val="100000"/>
              </a:lnSpc>
              <a:buClr>
                <a:srgbClr val="000000"/>
              </a:buClr>
              <a:buFont typeface="Calibri"/>
              <a:buChar char="●"/>
            </a:pPr>
            <a:r>
              <a:rPr b="0" lang="pt-BR" sz="3000" spc="-1" strike="noStrike">
                <a:solidFill>
                  <a:srgbClr val="000000"/>
                </a:solidFill>
                <a:latin typeface="Calibri"/>
                <a:ea typeface="Calibri"/>
              </a:rPr>
              <a:t>Official Paper</a:t>
            </a:r>
            <a:endParaRPr b="0" lang="pt-BR" sz="3000" spc="-1" strike="noStrike">
              <a:latin typeface="Arial"/>
            </a:endParaRPr>
          </a:p>
          <a:p>
            <a:pPr marL="457200" indent="-418680">
              <a:lnSpc>
                <a:spcPct val="100000"/>
              </a:lnSpc>
              <a:buClr>
                <a:srgbClr val="000000"/>
              </a:buClr>
              <a:buFont typeface="Calibri"/>
              <a:buChar char="●"/>
            </a:pPr>
            <a:r>
              <a:rPr b="0" lang="pt-BR" sz="3000" spc="-1" strike="noStrike">
                <a:solidFill>
                  <a:srgbClr val="000000"/>
                </a:solidFill>
                <a:latin typeface="Calibri"/>
                <a:ea typeface="Calibri"/>
              </a:rPr>
              <a:t>Capacity Building &amp; Content webinars</a:t>
            </a:r>
            <a:endParaRPr b="0" lang="pt-BR" sz="3000" spc="-1" strike="noStrike">
              <a:latin typeface="Arial"/>
            </a:endParaRPr>
          </a:p>
          <a:p>
            <a:pPr marL="457200" indent="-418680">
              <a:lnSpc>
                <a:spcPct val="100000"/>
              </a:lnSpc>
              <a:buClr>
                <a:srgbClr val="000000"/>
              </a:buClr>
              <a:buFont typeface="Calibri"/>
              <a:buChar char="●"/>
            </a:pPr>
            <a:r>
              <a:rPr b="0" lang="pt-BR" sz="3000" spc="-1" strike="noStrike">
                <a:solidFill>
                  <a:srgbClr val="000000"/>
                </a:solidFill>
                <a:latin typeface="Calibri"/>
                <a:ea typeface="Calibri"/>
              </a:rPr>
              <a:t>WMG Strategy Meeting</a:t>
            </a:r>
            <a:endParaRPr b="0" lang="pt-BR" sz="3000" spc="-1" strike="noStrike">
              <a:latin typeface="Arial"/>
            </a:endParaRPr>
          </a:p>
          <a:p>
            <a:pPr marL="457200" indent="-418680">
              <a:lnSpc>
                <a:spcPct val="100000"/>
              </a:lnSpc>
              <a:buClr>
                <a:srgbClr val="000000"/>
              </a:buClr>
              <a:buFont typeface="Calibri"/>
              <a:buChar char="●"/>
            </a:pPr>
            <a:r>
              <a:rPr b="0" lang="pt-BR" sz="3000" spc="-1" strike="noStrike">
                <a:solidFill>
                  <a:srgbClr val="000000"/>
                </a:solidFill>
                <a:latin typeface="Calibri"/>
                <a:ea typeface="Calibri"/>
              </a:rPr>
              <a:t>Coordination with HLPF Coordination Mechanism for </a:t>
            </a:r>
            <a:endParaRPr b="0" lang="pt-BR" sz="3000" spc="-1" strike="noStrike">
              <a:latin typeface="Arial"/>
            </a:endParaRPr>
          </a:p>
          <a:p>
            <a:pPr lvl="1" marL="914400" indent="-418680">
              <a:lnSpc>
                <a:spcPct val="100000"/>
              </a:lnSpc>
              <a:buClr>
                <a:srgbClr val="000000"/>
              </a:buClr>
              <a:buFont typeface="Calibri"/>
              <a:buChar char="○"/>
            </a:pPr>
            <a:r>
              <a:rPr b="0" lang="pt-BR" sz="3000" spc="-1" strike="noStrike">
                <a:solidFill>
                  <a:srgbClr val="000000"/>
                </a:solidFill>
                <a:latin typeface="Calibri"/>
                <a:ea typeface="Calibri"/>
              </a:rPr>
              <a:t>Pre-HLPF Meeting</a:t>
            </a:r>
            <a:endParaRPr b="0" lang="pt-BR" sz="3000" spc="-1" strike="noStrike">
              <a:latin typeface="Arial"/>
            </a:endParaRPr>
          </a:p>
          <a:p>
            <a:pPr lvl="1" marL="914400" indent="-418680">
              <a:lnSpc>
                <a:spcPct val="100000"/>
              </a:lnSpc>
              <a:buClr>
                <a:srgbClr val="000000"/>
              </a:buClr>
              <a:buFont typeface="Calibri"/>
              <a:buChar char="○"/>
            </a:pPr>
            <a:r>
              <a:rPr b="0" lang="pt-BR" sz="3000" spc="-1" strike="noStrike">
                <a:solidFill>
                  <a:srgbClr val="000000"/>
                </a:solidFill>
                <a:latin typeface="Calibri"/>
                <a:ea typeface="Calibri"/>
              </a:rPr>
              <a:t>VNR questions</a:t>
            </a:r>
            <a:endParaRPr b="0" lang="pt-BR" sz="3000" spc="-1" strike="noStrike">
              <a:latin typeface="Arial"/>
            </a:endParaRPr>
          </a:p>
          <a:p>
            <a:pPr lvl="1" marL="914400" indent="-418680">
              <a:lnSpc>
                <a:spcPct val="100000"/>
              </a:lnSpc>
              <a:buClr>
                <a:srgbClr val="000000"/>
              </a:buClr>
              <a:buFont typeface="Calibri"/>
              <a:buChar char="○"/>
            </a:pPr>
            <a:r>
              <a:rPr b="0" lang="pt-BR" sz="3000" spc="-1" strike="noStrike">
                <a:solidFill>
                  <a:srgbClr val="000000"/>
                </a:solidFill>
                <a:latin typeface="Calibri"/>
                <a:ea typeface="Calibri"/>
              </a:rPr>
              <a:t>Events</a:t>
            </a:r>
            <a:endParaRPr b="0" lang="pt-BR" sz="3000" spc="-1" strike="noStrike">
              <a:latin typeface="Arial"/>
            </a:endParaRPr>
          </a:p>
          <a:p>
            <a:pPr marL="457200" indent="-418680">
              <a:lnSpc>
                <a:spcPct val="100000"/>
              </a:lnSpc>
              <a:buClr>
                <a:srgbClr val="000000"/>
              </a:buClr>
              <a:buFont typeface="Calibri"/>
              <a:buChar char="●"/>
            </a:pPr>
            <a:r>
              <a:rPr b="0" lang="pt-BR" sz="3000" spc="-1" strike="noStrike">
                <a:solidFill>
                  <a:srgbClr val="000000"/>
                </a:solidFill>
                <a:latin typeface="Calibri"/>
                <a:ea typeface="Calibri"/>
              </a:rPr>
              <a:t>WMG Official Side Event (VNR focus)</a:t>
            </a:r>
            <a:endParaRPr b="0" lang="pt-BR" sz="3000" spc="-1" strike="noStrike">
              <a:latin typeface="Arial"/>
            </a:endParaRPr>
          </a:p>
          <a:p>
            <a:pPr marL="457200" indent="-418680">
              <a:lnSpc>
                <a:spcPct val="100000"/>
              </a:lnSpc>
              <a:buClr>
                <a:srgbClr val="000000"/>
              </a:buClr>
              <a:buFont typeface="Calibri"/>
              <a:buChar char="●"/>
            </a:pPr>
            <a:r>
              <a:rPr b="0" lang="pt-BR" sz="3000" spc="-1" strike="noStrike">
                <a:solidFill>
                  <a:srgbClr val="000000"/>
                </a:solidFill>
                <a:latin typeface="Calibri"/>
                <a:ea typeface="Calibri"/>
              </a:rPr>
              <a:t>Advocacy / Ministerial Declaration</a:t>
            </a:r>
            <a:endParaRPr b="0" lang="pt-BR" sz="3000" spc="-1" strike="noStrike">
              <a:latin typeface="Arial"/>
            </a:endParaRPr>
          </a:p>
          <a:p>
            <a:pPr marL="457200" indent="-418680">
              <a:lnSpc>
                <a:spcPct val="100000"/>
              </a:lnSpc>
              <a:buClr>
                <a:srgbClr val="000000"/>
              </a:buClr>
              <a:buFont typeface="Calibri"/>
              <a:buChar char="●"/>
            </a:pPr>
            <a:r>
              <a:rPr b="0" lang="pt-BR" sz="3000" spc="-1" strike="noStrike">
                <a:solidFill>
                  <a:srgbClr val="000000"/>
                </a:solidFill>
                <a:latin typeface="Calibri"/>
                <a:ea typeface="Calibri"/>
              </a:rPr>
              <a:t>Inputs to HLPF roundtable sessions</a:t>
            </a:r>
            <a:endParaRPr b="0" lang="pt-BR" sz="3000" spc="-1" strike="noStrike">
              <a:latin typeface="Arial"/>
            </a:endParaRPr>
          </a:p>
          <a:p>
            <a:pPr marL="457200" indent="-418680">
              <a:lnSpc>
                <a:spcPct val="100000"/>
              </a:lnSpc>
              <a:buClr>
                <a:srgbClr val="000000"/>
              </a:buClr>
              <a:buFont typeface="Calibri"/>
              <a:buChar char="●"/>
            </a:pPr>
            <a:r>
              <a:rPr b="0" lang="pt-BR" sz="3000" spc="-1" strike="noStrike">
                <a:solidFill>
                  <a:srgbClr val="000000"/>
                </a:solidFill>
                <a:latin typeface="Calibri"/>
                <a:ea typeface="Calibri"/>
              </a:rPr>
              <a:t>WMG Communications &amp; Outreach</a:t>
            </a:r>
            <a:endParaRPr b="0" lang="pt-BR" sz="3000" spc="-1" strike="noStrike">
              <a:latin typeface="Arial"/>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TextShape 1"/>
          <p:cNvSpPr txBox="1"/>
          <p:nvPr/>
        </p:nvSpPr>
        <p:spPr>
          <a:xfrm>
            <a:off x="1611000" y="417960"/>
            <a:ext cx="8091360" cy="1325520"/>
          </a:xfrm>
          <a:prstGeom prst="rect">
            <a:avLst/>
          </a:prstGeom>
          <a:noFill/>
          <a:ln>
            <a:noFill/>
          </a:ln>
        </p:spPr>
        <p:txBody>
          <a:bodyPr anchor="b"/>
          <a:p>
            <a:pPr algn="ctr">
              <a:lnSpc>
                <a:spcPct val="90000"/>
              </a:lnSpc>
            </a:pPr>
            <a:r>
              <a:rPr b="0" lang="pt-BR" sz="6000" spc="-1" strike="noStrike">
                <a:solidFill>
                  <a:srgbClr val="000000"/>
                </a:solidFill>
                <a:latin typeface="Calibri"/>
                <a:ea typeface="Calibri"/>
              </a:rPr>
              <a:t>WMG Tools &amp; Resources</a:t>
            </a:r>
            <a:endParaRPr b="0" lang="pt-BR" sz="6000" spc="-1" strike="noStrike">
              <a:solidFill>
                <a:srgbClr val="000000"/>
              </a:solidFill>
              <a:latin typeface="Arial"/>
            </a:endParaRPr>
          </a:p>
        </p:txBody>
      </p:sp>
      <p:pic>
        <p:nvPicPr>
          <p:cNvPr id="162" name="Shape 163" descr=""/>
          <p:cNvPicPr/>
          <p:nvPr/>
        </p:nvPicPr>
        <p:blipFill>
          <a:blip r:embed="rId1"/>
          <a:stretch/>
        </p:blipFill>
        <p:spPr>
          <a:xfrm>
            <a:off x="10513800" y="523440"/>
            <a:ext cx="1323000" cy="1013040"/>
          </a:xfrm>
          <a:prstGeom prst="rect">
            <a:avLst/>
          </a:prstGeom>
          <a:ln>
            <a:noFill/>
          </a:ln>
        </p:spPr>
      </p:pic>
      <p:sp>
        <p:nvSpPr>
          <p:cNvPr id="163" name="CustomShape 2"/>
          <p:cNvSpPr/>
          <p:nvPr/>
        </p:nvSpPr>
        <p:spPr>
          <a:xfrm>
            <a:off x="1051560" y="1777320"/>
            <a:ext cx="10305360" cy="4835880"/>
          </a:xfrm>
          <a:prstGeom prst="rect">
            <a:avLst/>
          </a:prstGeom>
          <a:noFill/>
          <a:ln>
            <a:noFill/>
          </a:ln>
        </p:spPr>
        <p:style>
          <a:lnRef idx="0"/>
          <a:fillRef idx="0"/>
          <a:effectRef idx="0"/>
          <a:fontRef idx="minor"/>
        </p:style>
        <p:txBody>
          <a:bodyPr/>
          <a:p>
            <a:pPr marL="457200" indent="-418680">
              <a:lnSpc>
                <a:spcPct val="100000"/>
              </a:lnSpc>
              <a:buClr>
                <a:srgbClr val="000000"/>
              </a:buClr>
              <a:buFont typeface="Calibri"/>
              <a:buChar char="●"/>
            </a:pPr>
            <a:r>
              <a:rPr b="0" lang="pt-BR" sz="3000" spc="-1" strike="noStrike" u="sng">
                <a:solidFill>
                  <a:srgbClr val="0563c1"/>
                </a:solidFill>
                <a:uFillTx/>
                <a:latin typeface="Calibri"/>
                <a:ea typeface="Calibri"/>
                <a:hlinkClick r:id="rId2"/>
              </a:rPr>
              <a:t>HLPF Spreadsheet </a:t>
            </a:r>
            <a:endParaRPr b="0" lang="pt-BR" sz="3000" spc="-1" strike="noStrike">
              <a:latin typeface="Arial"/>
            </a:endParaRPr>
          </a:p>
          <a:p>
            <a:pPr marL="457200" indent="-418680">
              <a:lnSpc>
                <a:spcPct val="100000"/>
              </a:lnSpc>
              <a:buClr>
                <a:srgbClr val="000000"/>
              </a:buClr>
              <a:buFont typeface="Calibri"/>
              <a:buChar char="●"/>
            </a:pPr>
            <a:r>
              <a:rPr b="0" lang="pt-BR" sz="3000" spc="-1" strike="noStrike">
                <a:solidFill>
                  <a:srgbClr val="000000"/>
                </a:solidFill>
                <a:latin typeface="Calibri"/>
                <a:ea typeface="Calibri"/>
              </a:rPr>
              <a:t>Co-chair of HLPF Coordination Mechanism</a:t>
            </a:r>
            <a:endParaRPr b="0" lang="pt-BR" sz="3000" spc="-1" strike="noStrike">
              <a:latin typeface="Arial"/>
            </a:endParaRPr>
          </a:p>
          <a:p>
            <a:pPr marL="457200" indent="-418680">
              <a:lnSpc>
                <a:spcPct val="100000"/>
              </a:lnSpc>
              <a:buClr>
                <a:srgbClr val="000000"/>
              </a:buClr>
              <a:buFont typeface="Calibri"/>
              <a:buChar char="●"/>
            </a:pPr>
            <a:r>
              <a:rPr b="0" lang="pt-BR" sz="3000" spc="-1" strike="noStrike">
                <a:solidFill>
                  <a:srgbClr val="000000"/>
                </a:solidFill>
                <a:latin typeface="Calibri"/>
                <a:ea typeface="Calibri"/>
              </a:rPr>
              <a:t>Regional meetings / papers / priorities</a:t>
            </a:r>
            <a:endParaRPr b="0" lang="pt-BR" sz="3000" spc="-1" strike="noStrike">
              <a:latin typeface="Arial"/>
            </a:endParaRPr>
          </a:p>
          <a:p>
            <a:pPr marL="457200" indent="-418680">
              <a:lnSpc>
                <a:spcPct val="100000"/>
              </a:lnSpc>
              <a:buClr>
                <a:srgbClr val="000000"/>
              </a:buClr>
              <a:buFont typeface="Calibri"/>
              <a:buChar char="●"/>
            </a:pPr>
            <a:r>
              <a:rPr b="0" lang="pt-BR" sz="3000" spc="-1" strike="noStrike">
                <a:solidFill>
                  <a:srgbClr val="000000"/>
                </a:solidFill>
                <a:latin typeface="Calibri"/>
                <a:ea typeface="Calibri"/>
              </a:rPr>
              <a:t>Support to members in VNR countries</a:t>
            </a:r>
            <a:endParaRPr b="0" lang="pt-BR" sz="3000" spc="-1" strike="noStrike">
              <a:latin typeface="Arial"/>
            </a:endParaRPr>
          </a:p>
          <a:p>
            <a:pPr marL="457200" indent="-418680">
              <a:lnSpc>
                <a:spcPct val="100000"/>
              </a:lnSpc>
              <a:buClr>
                <a:srgbClr val="000000"/>
              </a:buClr>
              <a:buFont typeface="Calibri"/>
              <a:buChar char="●"/>
            </a:pPr>
            <a:r>
              <a:rPr b="0" lang="pt-BR" sz="3000" spc="-1" strike="noStrike">
                <a:solidFill>
                  <a:srgbClr val="000000"/>
                </a:solidFill>
                <a:latin typeface="Calibri"/>
                <a:ea typeface="Calibri"/>
              </a:rPr>
              <a:t>VNR survey &amp; report</a:t>
            </a:r>
            <a:endParaRPr b="0" lang="pt-BR" sz="3000" spc="-1" strike="noStrike">
              <a:latin typeface="Arial"/>
            </a:endParaRPr>
          </a:p>
          <a:p>
            <a:pPr marL="457200" indent="-418680">
              <a:lnSpc>
                <a:spcPct val="100000"/>
              </a:lnSpc>
              <a:buClr>
                <a:srgbClr val="000000"/>
              </a:buClr>
              <a:buFont typeface="Calibri"/>
              <a:buChar char="●"/>
            </a:pPr>
            <a:r>
              <a:rPr b="0" lang="pt-BR" sz="3000" spc="-1" strike="noStrike">
                <a:solidFill>
                  <a:srgbClr val="000000"/>
                </a:solidFill>
                <a:latin typeface="Calibri"/>
                <a:ea typeface="Calibri"/>
              </a:rPr>
              <a:t>Comms</a:t>
            </a:r>
            <a:endParaRPr b="0" lang="pt-BR" sz="3000" spc="-1" strike="noStrike">
              <a:latin typeface="Arial"/>
            </a:endParaRPr>
          </a:p>
          <a:p>
            <a:pPr marL="457200" indent="-418680">
              <a:lnSpc>
                <a:spcPct val="100000"/>
              </a:lnSpc>
              <a:buClr>
                <a:srgbClr val="000000"/>
              </a:buClr>
              <a:buFont typeface="Calibri"/>
              <a:buChar char="●"/>
            </a:pPr>
            <a:r>
              <a:rPr b="0" lang="pt-BR" sz="3000" spc="-1" strike="noStrike">
                <a:solidFill>
                  <a:srgbClr val="000000"/>
                </a:solidFill>
                <a:latin typeface="Calibri"/>
                <a:ea typeface="Calibri"/>
              </a:rPr>
              <a:t>Factsheets</a:t>
            </a:r>
            <a:endParaRPr b="0" lang="pt-BR" sz="3000" spc="-1" strike="noStrike">
              <a:latin typeface="Arial"/>
            </a:endParaRPr>
          </a:p>
          <a:p>
            <a:pPr marL="457200" indent="-418680">
              <a:lnSpc>
                <a:spcPct val="100000"/>
              </a:lnSpc>
              <a:buClr>
                <a:srgbClr val="000000"/>
              </a:buClr>
              <a:buFont typeface="Calibri"/>
              <a:buChar char="●"/>
            </a:pPr>
            <a:r>
              <a:rPr b="0" lang="pt-BR" sz="3000" spc="-1" strike="noStrike">
                <a:solidFill>
                  <a:srgbClr val="000000"/>
                </a:solidFill>
                <a:latin typeface="Calibri"/>
                <a:ea typeface="Calibri"/>
              </a:rPr>
              <a:t>Mentoring</a:t>
            </a:r>
            <a:endParaRPr b="0" lang="pt-BR" sz="3000" spc="-1" strike="noStrike">
              <a:latin typeface="Arial"/>
            </a:endParaRPr>
          </a:p>
          <a:p>
            <a:pPr marL="457200" indent="-418680">
              <a:lnSpc>
                <a:spcPct val="100000"/>
              </a:lnSpc>
              <a:buClr>
                <a:srgbClr val="000000"/>
              </a:buClr>
              <a:buFont typeface="Calibri"/>
              <a:buChar char="●"/>
            </a:pPr>
            <a:r>
              <a:rPr b="0" lang="pt-BR" sz="3000" spc="-1" strike="noStrike">
                <a:solidFill>
                  <a:srgbClr val="000000"/>
                </a:solidFill>
                <a:latin typeface="Calibri"/>
                <a:ea typeface="Calibri"/>
              </a:rPr>
              <a:t>You and your expertise</a:t>
            </a:r>
            <a:endParaRPr b="0" lang="pt-BR" sz="3000" spc="-1" strike="noStrike">
              <a:latin typeface="Arial"/>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TextShape 1"/>
          <p:cNvSpPr txBox="1"/>
          <p:nvPr/>
        </p:nvSpPr>
        <p:spPr>
          <a:xfrm>
            <a:off x="1611000" y="417960"/>
            <a:ext cx="8091360" cy="1325520"/>
          </a:xfrm>
          <a:prstGeom prst="rect">
            <a:avLst/>
          </a:prstGeom>
          <a:noFill/>
          <a:ln>
            <a:noFill/>
          </a:ln>
        </p:spPr>
        <p:txBody>
          <a:bodyPr anchor="b"/>
          <a:p>
            <a:pPr algn="ctr">
              <a:lnSpc>
                <a:spcPct val="90000"/>
              </a:lnSpc>
            </a:pPr>
            <a:r>
              <a:rPr b="0" lang="pt-BR" sz="6000" spc="-1" strike="noStrike">
                <a:solidFill>
                  <a:srgbClr val="000000"/>
                </a:solidFill>
                <a:latin typeface="Calibri"/>
                <a:ea typeface="Calibri"/>
              </a:rPr>
              <a:t>WMG Official Paper</a:t>
            </a:r>
            <a:endParaRPr b="0" lang="pt-BR" sz="6000" spc="-1" strike="noStrike">
              <a:solidFill>
                <a:srgbClr val="000000"/>
              </a:solidFill>
              <a:latin typeface="Arial"/>
            </a:endParaRPr>
          </a:p>
        </p:txBody>
      </p:sp>
      <p:pic>
        <p:nvPicPr>
          <p:cNvPr id="165" name="Shape 170" descr=""/>
          <p:cNvPicPr/>
          <p:nvPr/>
        </p:nvPicPr>
        <p:blipFill>
          <a:blip r:embed="rId1"/>
          <a:stretch/>
        </p:blipFill>
        <p:spPr>
          <a:xfrm>
            <a:off x="10513800" y="523440"/>
            <a:ext cx="1323000" cy="1013040"/>
          </a:xfrm>
          <a:prstGeom prst="rect">
            <a:avLst/>
          </a:prstGeom>
          <a:ln>
            <a:noFill/>
          </a:ln>
        </p:spPr>
      </p:pic>
      <p:sp>
        <p:nvSpPr>
          <p:cNvPr id="166" name="CustomShape 2"/>
          <p:cNvSpPr/>
          <p:nvPr/>
        </p:nvSpPr>
        <p:spPr>
          <a:xfrm>
            <a:off x="1051560" y="1777320"/>
            <a:ext cx="10305360" cy="4835880"/>
          </a:xfrm>
          <a:prstGeom prst="rect">
            <a:avLst/>
          </a:prstGeom>
          <a:noFill/>
          <a:ln>
            <a:noFill/>
          </a:ln>
        </p:spPr>
        <p:style>
          <a:lnRef idx="0"/>
          <a:fillRef idx="0"/>
          <a:effectRef idx="0"/>
          <a:fontRef idx="minor"/>
        </p:style>
        <p:txBody>
          <a:bodyPr/>
          <a:p>
            <a:pPr>
              <a:lnSpc>
                <a:spcPct val="100000"/>
              </a:lnSpc>
            </a:pPr>
            <a:r>
              <a:rPr b="0" lang="pt-BR" sz="3500" spc="-1" strike="noStrike">
                <a:solidFill>
                  <a:srgbClr val="000000"/>
                </a:solidFill>
                <a:latin typeface="Calibri"/>
                <a:ea typeface="Calibri"/>
              </a:rPr>
              <a:t>Executive Summary as official HLPF document</a:t>
            </a:r>
            <a:endParaRPr b="0" lang="pt-BR" sz="3500" spc="-1" strike="noStrike">
              <a:latin typeface="Arial"/>
            </a:endParaRPr>
          </a:p>
          <a:p>
            <a:pPr>
              <a:lnSpc>
                <a:spcPct val="100000"/>
              </a:lnSpc>
            </a:pPr>
            <a:r>
              <a:rPr b="0" lang="pt-BR" sz="3500" spc="-1" strike="noStrike">
                <a:solidFill>
                  <a:srgbClr val="000000"/>
                </a:solidFill>
                <a:latin typeface="Calibri"/>
                <a:ea typeface="Calibri"/>
              </a:rPr>
              <a:t>Full paper as annex, available on WMG website</a:t>
            </a:r>
            <a:endParaRPr b="0" lang="pt-BR" sz="3500" spc="-1" strike="noStrike">
              <a:latin typeface="Arial"/>
            </a:endParaRPr>
          </a:p>
          <a:p>
            <a:pPr lvl="1" marL="914400" indent="-450360">
              <a:lnSpc>
                <a:spcPct val="100000"/>
              </a:lnSpc>
              <a:buClr>
                <a:srgbClr val="000000"/>
              </a:buClr>
              <a:buFont typeface="Calibri"/>
              <a:buChar char="○"/>
            </a:pPr>
            <a:r>
              <a:rPr b="0" lang="pt-BR" sz="3500" spc="-1" strike="noStrike">
                <a:solidFill>
                  <a:srgbClr val="000000"/>
                </a:solidFill>
                <a:latin typeface="Calibri"/>
                <a:ea typeface="Calibri"/>
              </a:rPr>
              <a:t>Section 1: Systemic Concerns</a:t>
            </a:r>
            <a:endParaRPr b="0" lang="pt-BR" sz="3500" spc="-1" strike="noStrike">
              <a:latin typeface="Arial"/>
            </a:endParaRPr>
          </a:p>
          <a:p>
            <a:pPr lvl="1" marL="914400" indent="-450360">
              <a:lnSpc>
                <a:spcPct val="100000"/>
              </a:lnSpc>
              <a:buClr>
                <a:srgbClr val="000000"/>
              </a:buClr>
              <a:buFont typeface="Calibri"/>
              <a:buChar char="○"/>
            </a:pPr>
            <a:r>
              <a:rPr b="0" lang="pt-BR" sz="3500" spc="-1" strike="noStrike">
                <a:solidFill>
                  <a:srgbClr val="000000"/>
                </a:solidFill>
                <a:latin typeface="Calibri"/>
                <a:ea typeface="Calibri"/>
              </a:rPr>
              <a:t>Section 2: SDGs for HLPF 2018</a:t>
            </a:r>
            <a:endParaRPr b="0" lang="pt-BR" sz="3500" spc="-1" strike="noStrike">
              <a:latin typeface="Arial"/>
            </a:endParaRPr>
          </a:p>
          <a:p>
            <a:pPr lvl="2" marL="1371600" indent="-450360">
              <a:lnSpc>
                <a:spcPct val="100000"/>
              </a:lnSpc>
              <a:buClr>
                <a:srgbClr val="000000"/>
              </a:buClr>
              <a:buFont typeface="Calibri"/>
              <a:buChar char="■"/>
            </a:pPr>
            <a:r>
              <a:rPr b="0" lang="pt-BR" sz="3500" spc="-1" strike="noStrike">
                <a:solidFill>
                  <a:srgbClr val="000000"/>
                </a:solidFill>
                <a:latin typeface="Calibri"/>
                <a:ea typeface="Calibri"/>
              </a:rPr>
              <a:t>key facts and recommendations</a:t>
            </a:r>
            <a:endParaRPr b="0" lang="pt-BR" sz="3500" spc="-1" strike="noStrike">
              <a:latin typeface="Arial"/>
            </a:endParaRPr>
          </a:p>
          <a:p>
            <a:pPr lvl="1" marL="914400" indent="-450360">
              <a:lnSpc>
                <a:spcPct val="100000"/>
              </a:lnSpc>
              <a:buClr>
                <a:srgbClr val="000000"/>
              </a:buClr>
              <a:buFont typeface="Calibri"/>
              <a:buChar char="○"/>
            </a:pPr>
            <a:r>
              <a:rPr b="0" lang="pt-BR" sz="3500" spc="-1" strike="noStrike">
                <a:solidFill>
                  <a:srgbClr val="000000"/>
                </a:solidFill>
                <a:latin typeface="Calibri"/>
                <a:ea typeface="Calibri"/>
              </a:rPr>
              <a:t>Section 3: Accountability, Follow-up and Review</a:t>
            </a:r>
            <a:endParaRPr b="0" lang="pt-BR" sz="3500" spc="-1" strike="noStrike">
              <a:latin typeface="Arial"/>
            </a:endParaRPr>
          </a:p>
          <a:p>
            <a:pPr lvl="1" marL="914400" indent="-450360">
              <a:lnSpc>
                <a:spcPct val="100000"/>
              </a:lnSpc>
              <a:buClr>
                <a:srgbClr val="000000"/>
              </a:buClr>
              <a:buFont typeface="Calibri"/>
              <a:buChar char="○"/>
            </a:pPr>
            <a:r>
              <a:rPr b="0" lang="pt-BR" sz="3500" spc="-1" strike="noStrike">
                <a:solidFill>
                  <a:srgbClr val="000000"/>
                </a:solidFill>
                <a:latin typeface="Calibri"/>
                <a:ea typeface="Calibri"/>
              </a:rPr>
              <a:t>Section 4: The challenge of interlinkages and coherence</a:t>
            </a:r>
            <a:endParaRPr b="0" lang="pt-BR" sz="3500" spc="-1" strike="noStrike">
              <a:latin typeface="Arial"/>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Shape 1"/>
          <p:cNvSpPr txBox="1"/>
          <p:nvPr/>
        </p:nvSpPr>
        <p:spPr>
          <a:xfrm>
            <a:off x="744120" y="449280"/>
            <a:ext cx="10086480" cy="1012320"/>
          </a:xfrm>
          <a:prstGeom prst="rect">
            <a:avLst/>
          </a:prstGeom>
          <a:noFill/>
          <a:ln>
            <a:noFill/>
          </a:ln>
        </p:spPr>
        <p:txBody>
          <a:bodyPr anchor="b"/>
          <a:p>
            <a:pPr algn="ctr">
              <a:lnSpc>
                <a:spcPct val="90000"/>
              </a:lnSpc>
            </a:pPr>
            <a:r>
              <a:rPr b="1" lang="pt-BR" sz="4400" spc="-1" strike="noStrike">
                <a:solidFill>
                  <a:srgbClr val="000000"/>
                </a:solidFill>
                <a:latin typeface="Calibri"/>
                <a:ea typeface="Calibri"/>
              </a:rPr>
              <a:t>WMG 2018 Cross-cutting Recommendations </a:t>
            </a:r>
            <a:endParaRPr b="0" lang="pt-BR" sz="4400" spc="-1" strike="noStrike">
              <a:solidFill>
                <a:srgbClr val="000000"/>
              </a:solidFill>
              <a:latin typeface="Arial"/>
            </a:endParaRPr>
          </a:p>
        </p:txBody>
      </p:sp>
      <p:pic>
        <p:nvPicPr>
          <p:cNvPr id="168" name="Shape 177" descr=""/>
          <p:cNvPicPr/>
          <p:nvPr/>
        </p:nvPicPr>
        <p:blipFill>
          <a:blip r:embed="rId1"/>
          <a:stretch/>
        </p:blipFill>
        <p:spPr>
          <a:xfrm>
            <a:off x="10513800" y="523440"/>
            <a:ext cx="1323000" cy="1013040"/>
          </a:xfrm>
          <a:prstGeom prst="rect">
            <a:avLst/>
          </a:prstGeom>
          <a:ln>
            <a:noFill/>
          </a:ln>
        </p:spPr>
      </p:pic>
      <p:sp>
        <p:nvSpPr>
          <p:cNvPr id="169" name="CustomShape 2"/>
          <p:cNvSpPr/>
          <p:nvPr/>
        </p:nvSpPr>
        <p:spPr>
          <a:xfrm>
            <a:off x="348480" y="1754640"/>
            <a:ext cx="10372320" cy="4752720"/>
          </a:xfrm>
          <a:prstGeom prst="rect">
            <a:avLst/>
          </a:prstGeom>
          <a:noFill/>
          <a:ln>
            <a:noFill/>
          </a:ln>
        </p:spPr>
        <p:style>
          <a:lnRef idx="0"/>
          <a:fillRef idx="0"/>
          <a:effectRef idx="0"/>
          <a:fontRef idx="minor"/>
        </p:style>
        <p:txBody>
          <a:bodyPr/>
          <a:p>
            <a:pPr marL="457200" indent="-431280">
              <a:lnSpc>
                <a:spcPct val="100000"/>
              </a:lnSpc>
              <a:buClr>
                <a:srgbClr val="000000"/>
              </a:buClr>
              <a:buFont typeface="Arial"/>
              <a:buChar char="•"/>
            </a:pPr>
            <a:r>
              <a:rPr b="0" lang="pt-BR" sz="2800" spc="-1" strike="noStrike">
                <a:solidFill>
                  <a:srgbClr val="000000"/>
                </a:solidFill>
                <a:latin typeface="Calibri"/>
                <a:ea typeface="Calibri"/>
              </a:rPr>
              <a:t>Actively support the meaningful participation of women in decision-making.</a:t>
            </a:r>
            <a:endParaRPr b="0" lang="pt-BR" sz="2800" spc="-1" strike="noStrike">
              <a:latin typeface="Arial"/>
            </a:endParaRPr>
          </a:p>
          <a:p>
            <a:pPr marL="457200" indent="-431280">
              <a:lnSpc>
                <a:spcPct val="100000"/>
              </a:lnSpc>
              <a:buClr>
                <a:srgbClr val="000000"/>
              </a:buClr>
              <a:buFont typeface="Arial"/>
              <a:buChar char="•"/>
            </a:pPr>
            <a:r>
              <a:rPr b="0" lang="pt-BR" sz="2800" spc="-1" strike="noStrike">
                <a:solidFill>
                  <a:srgbClr val="000000"/>
                </a:solidFill>
                <a:latin typeface="Calibri"/>
                <a:ea typeface="Calibri"/>
              </a:rPr>
              <a:t>Invest in the collection of gender data. </a:t>
            </a:r>
            <a:endParaRPr b="0" lang="pt-BR" sz="2800" spc="-1" strike="noStrike">
              <a:latin typeface="Arial"/>
            </a:endParaRPr>
          </a:p>
          <a:p>
            <a:pPr marL="457200" indent="-431280">
              <a:lnSpc>
                <a:spcPct val="100000"/>
              </a:lnSpc>
              <a:buClr>
                <a:srgbClr val="000000"/>
              </a:buClr>
              <a:buFont typeface="Arial"/>
              <a:buChar char="•"/>
            </a:pPr>
            <a:r>
              <a:rPr b="0" lang="pt-BR" sz="2800" spc="-1" strike="noStrike">
                <a:solidFill>
                  <a:srgbClr val="000000"/>
                </a:solidFill>
                <a:latin typeface="Calibri"/>
                <a:ea typeface="Calibri"/>
              </a:rPr>
              <a:t>Address gender-discriminatory norms, stereotypes and gender-based violence. </a:t>
            </a:r>
            <a:endParaRPr b="0" lang="pt-BR" sz="2800" spc="-1" strike="noStrike">
              <a:latin typeface="Arial"/>
            </a:endParaRPr>
          </a:p>
          <a:p>
            <a:pPr marL="457200" indent="-431280">
              <a:lnSpc>
                <a:spcPct val="100000"/>
              </a:lnSpc>
              <a:buClr>
                <a:srgbClr val="000000"/>
              </a:buClr>
              <a:buFont typeface="Arial"/>
              <a:buChar char="•"/>
            </a:pPr>
            <a:r>
              <a:rPr b="0" lang="pt-BR" sz="2800" spc="-1" strike="noStrike">
                <a:solidFill>
                  <a:srgbClr val="000000"/>
                </a:solidFill>
                <a:latin typeface="Calibri"/>
                <a:ea typeface="Calibri"/>
              </a:rPr>
              <a:t>Value women’s time and prioritize the reduction and redistribution of women’s unpaid work. </a:t>
            </a:r>
            <a:endParaRPr b="0" lang="pt-BR" sz="2800" spc="-1" strike="noStrike">
              <a:latin typeface="Arial"/>
            </a:endParaRPr>
          </a:p>
          <a:p>
            <a:pPr marL="457200" indent="-431280">
              <a:lnSpc>
                <a:spcPct val="100000"/>
              </a:lnSpc>
              <a:buClr>
                <a:srgbClr val="000000"/>
              </a:buClr>
              <a:buFont typeface="Arial"/>
              <a:buChar char="•"/>
            </a:pPr>
            <a:r>
              <a:rPr b="0" lang="pt-BR" sz="2800" spc="-1" strike="noStrike">
                <a:solidFill>
                  <a:srgbClr val="000000"/>
                </a:solidFill>
                <a:latin typeface="Calibri"/>
                <a:ea typeface="Calibri"/>
              </a:rPr>
              <a:t>Use gender budgeting to ensure investments in women and girls.</a:t>
            </a:r>
            <a:endParaRPr b="0" lang="pt-BR" sz="2800" spc="-1" strike="noStrike">
              <a:latin typeface="Arial"/>
            </a:endParaRPr>
          </a:p>
          <a:p>
            <a:pPr marL="457200" indent="-431280">
              <a:lnSpc>
                <a:spcPct val="100000"/>
              </a:lnSpc>
              <a:buClr>
                <a:srgbClr val="000000"/>
              </a:buClr>
              <a:buFont typeface="Calibri"/>
              <a:buChar char="•"/>
            </a:pPr>
            <a:r>
              <a:rPr b="0" lang="pt-BR" sz="2800" spc="-1" strike="noStrike">
                <a:solidFill>
                  <a:srgbClr val="000000"/>
                </a:solidFill>
                <a:latin typeface="Calibri"/>
                <a:ea typeface="Calibri"/>
              </a:rPr>
              <a:t>Protect women’s rights to own and control land, energy and other productive resources.</a:t>
            </a:r>
            <a:endParaRPr b="0" lang="pt-BR" sz="2800" spc="-1" strike="noStrike">
              <a:latin typeface="Arial"/>
            </a:endParaRPr>
          </a:p>
          <a:p>
            <a:pPr marL="457200" indent="-431280">
              <a:lnSpc>
                <a:spcPct val="100000"/>
              </a:lnSpc>
              <a:buClr>
                <a:srgbClr val="000000"/>
              </a:buClr>
              <a:buFont typeface="Calibri"/>
              <a:buChar char="•"/>
            </a:pPr>
            <a:r>
              <a:rPr b="0" lang="pt-BR" sz="2800" spc="-1" strike="noStrike">
                <a:solidFill>
                  <a:srgbClr val="000000"/>
                </a:solidFill>
                <a:latin typeface="Calibri"/>
                <a:ea typeface="Calibri"/>
              </a:rPr>
              <a:t>Commit to accountability from the local level to the global.</a:t>
            </a:r>
            <a:endParaRPr b="0" lang="pt-BR" sz="2800" spc="-1" strike="noStrike">
              <a:latin typeface="Arial"/>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TextShape 1"/>
          <p:cNvSpPr txBox="1"/>
          <p:nvPr/>
        </p:nvSpPr>
        <p:spPr>
          <a:xfrm>
            <a:off x="1295280" y="1945800"/>
            <a:ext cx="9855720" cy="819000"/>
          </a:xfrm>
          <a:prstGeom prst="rect">
            <a:avLst/>
          </a:prstGeom>
          <a:noFill/>
          <a:ln>
            <a:noFill/>
          </a:ln>
        </p:spPr>
        <p:txBody>
          <a:bodyPr tIns="91440" bIns="91440" anchor="ctr"/>
          <a:p>
            <a:pPr algn="ctr">
              <a:lnSpc>
                <a:spcPct val="90000"/>
              </a:lnSpc>
            </a:pPr>
            <a:r>
              <a:rPr b="0" lang="pt-BR" sz="4400" spc="-1" strike="noStrike">
                <a:solidFill>
                  <a:srgbClr val="000000"/>
                </a:solidFill>
                <a:latin typeface="Calibri"/>
                <a:ea typeface="Calibri"/>
              </a:rPr>
              <a:t>WMG Content Webinars</a:t>
            </a:r>
            <a:endParaRPr b="0" lang="pt-BR" sz="4400" spc="-1" strike="noStrike">
              <a:solidFill>
                <a:srgbClr val="000000"/>
              </a:solidFill>
              <a:latin typeface="Arial"/>
            </a:endParaRPr>
          </a:p>
        </p:txBody>
      </p:sp>
      <p:sp>
        <p:nvSpPr>
          <p:cNvPr id="171" name="TextShape 2"/>
          <p:cNvSpPr txBox="1"/>
          <p:nvPr/>
        </p:nvSpPr>
        <p:spPr>
          <a:xfrm>
            <a:off x="3561840" y="2877840"/>
            <a:ext cx="5989320" cy="3333240"/>
          </a:xfrm>
          <a:prstGeom prst="rect">
            <a:avLst/>
          </a:prstGeom>
          <a:noFill/>
          <a:ln>
            <a:noFill/>
          </a:ln>
        </p:spPr>
        <p:txBody>
          <a:bodyPr tIns="91440" bIns="91440"/>
          <a:p>
            <a:pPr algn="ctr">
              <a:lnSpc>
                <a:spcPct val="115000"/>
              </a:lnSpc>
            </a:pPr>
            <a:r>
              <a:rPr b="0" lang="pt-BR" sz="2000" spc="-1" strike="noStrike">
                <a:solidFill>
                  <a:srgbClr val="000000"/>
                </a:solidFill>
                <a:latin typeface="Calibri"/>
                <a:ea typeface="Calibri"/>
              </a:rPr>
              <a:t>SDG 7, Friday 29 June, 11:00 AM, NY time.</a:t>
            </a:r>
            <a:endParaRPr b="0" lang="pt-BR" sz="2000" spc="-1" strike="noStrike">
              <a:solidFill>
                <a:srgbClr val="000000"/>
              </a:solidFill>
              <a:latin typeface="Arial"/>
            </a:endParaRPr>
          </a:p>
          <a:p>
            <a:pPr algn="ctr">
              <a:lnSpc>
                <a:spcPct val="115000"/>
              </a:lnSpc>
            </a:pPr>
            <a:br/>
            <a:r>
              <a:rPr b="0" lang="pt-BR" sz="2000" spc="-1" strike="noStrike">
                <a:solidFill>
                  <a:srgbClr val="000000"/>
                </a:solidFill>
                <a:latin typeface="Calibri"/>
                <a:ea typeface="Calibri"/>
              </a:rPr>
              <a:t>SDG 12, Monday 2 July, 11:00 AM,  NY time.</a:t>
            </a:r>
            <a:endParaRPr b="0" lang="pt-BR" sz="2000" spc="-1" strike="noStrike">
              <a:solidFill>
                <a:srgbClr val="000000"/>
              </a:solidFill>
              <a:latin typeface="Arial"/>
            </a:endParaRPr>
          </a:p>
          <a:p>
            <a:pPr algn="ctr">
              <a:lnSpc>
                <a:spcPct val="115000"/>
              </a:lnSpc>
            </a:pPr>
            <a:br/>
            <a:r>
              <a:rPr b="0" lang="pt-BR" sz="2000" spc="-1" strike="noStrike">
                <a:solidFill>
                  <a:srgbClr val="000000"/>
                </a:solidFill>
                <a:latin typeface="Calibri"/>
                <a:ea typeface="Calibri"/>
              </a:rPr>
              <a:t>SDG 11, Tuesday 3 July, 9:30 AM, NY time.</a:t>
            </a:r>
            <a:endParaRPr b="0" lang="pt-BR" sz="2000" spc="-1" strike="noStrike">
              <a:solidFill>
                <a:srgbClr val="000000"/>
              </a:solidFill>
              <a:latin typeface="Arial"/>
            </a:endParaRPr>
          </a:p>
          <a:p>
            <a:pPr algn="ctr">
              <a:lnSpc>
                <a:spcPct val="115000"/>
              </a:lnSpc>
            </a:pPr>
            <a:br/>
            <a:r>
              <a:rPr b="0" lang="pt-BR" sz="2000" spc="-1" strike="noStrike">
                <a:solidFill>
                  <a:srgbClr val="000000"/>
                </a:solidFill>
                <a:latin typeface="Calibri"/>
                <a:ea typeface="Calibri"/>
              </a:rPr>
              <a:t>SDG 15 &amp; SDG 6, Thursday or Friday, 5 or 6 July.</a:t>
            </a:r>
            <a:endParaRPr b="0" lang="pt-BR" sz="2000" spc="-1" strike="noStrike">
              <a:solidFill>
                <a:srgbClr val="000000"/>
              </a:solidFill>
              <a:latin typeface="Arial"/>
            </a:endParaRPr>
          </a:p>
          <a:p>
            <a:pPr algn="ctr">
              <a:lnSpc>
                <a:spcPct val="115000"/>
              </a:lnSpc>
            </a:pPr>
            <a:endParaRPr b="0" lang="pt-BR" sz="2000" spc="-1" strike="noStrike">
              <a:solidFill>
                <a:srgbClr val="000000"/>
              </a:solidFill>
              <a:latin typeface="Arial"/>
            </a:endParaRPr>
          </a:p>
          <a:p>
            <a:pPr algn="ctr">
              <a:lnSpc>
                <a:spcPct val="115000"/>
              </a:lnSpc>
            </a:pPr>
            <a:r>
              <a:rPr b="0" i="1" lang="pt-BR" sz="2000" spc="-1" strike="noStrike">
                <a:solidFill>
                  <a:srgbClr val="000000"/>
                </a:solidFill>
                <a:latin typeface="Calibri"/>
                <a:ea typeface="Calibri"/>
              </a:rPr>
              <a:t>*Registration links will be sent via email*</a:t>
            </a:r>
            <a:endParaRPr b="0" lang="pt-BR" sz="2000" spc="-1" strike="noStrike">
              <a:solidFill>
                <a:srgbClr val="000000"/>
              </a:solidFill>
              <a:latin typeface="Arial"/>
            </a:endParaRPr>
          </a:p>
          <a:p>
            <a:pPr algn="ctr">
              <a:lnSpc>
                <a:spcPct val="115000"/>
              </a:lnSpc>
            </a:pPr>
            <a:r>
              <a:rPr b="0" i="1" lang="pt-BR" sz="2000" spc="-1" strike="noStrike">
                <a:solidFill>
                  <a:srgbClr val="000000"/>
                </a:solidFill>
                <a:latin typeface="Calibri"/>
                <a:ea typeface="Calibri"/>
              </a:rPr>
              <a:t>*Recordings will be available*</a:t>
            </a:r>
            <a:br/>
            <a:endParaRPr b="0" lang="pt-BR" sz="2000" spc="-1" strike="noStrike">
              <a:solidFill>
                <a:srgbClr val="000000"/>
              </a:solidFill>
              <a:latin typeface="Arial"/>
            </a:endParaRPr>
          </a:p>
        </p:txBody>
      </p:sp>
      <p:pic>
        <p:nvPicPr>
          <p:cNvPr id="172" name="Shape 186" descr=""/>
          <p:cNvPicPr/>
          <p:nvPr/>
        </p:nvPicPr>
        <p:blipFill>
          <a:blip r:embed="rId1"/>
          <a:stretch/>
        </p:blipFill>
        <p:spPr>
          <a:xfrm>
            <a:off x="37080" y="0"/>
            <a:ext cx="12191760" cy="1945440"/>
          </a:xfrm>
          <a:prstGeom prst="rect">
            <a:avLst/>
          </a:prstGeom>
          <a:ln>
            <a:noFill/>
          </a:ln>
        </p:spPr>
      </p:pic>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TextShape 1"/>
          <p:cNvSpPr txBox="1"/>
          <p:nvPr/>
        </p:nvSpPr>
        <p:spPr>
          <a:xfrm>
            <a:off x="1523880" y="380880"/>
            <a:ext cx="9143640" cy="1244880"/>
          </a:xfrm>
          <a:prstGeom prst="rect">
            <a:avLst/>
          </a:prstGeom>
          <a:noFill/>
          <a:ln>
            <a:noFill/>
          </a:ln>
        </p:spPr>
        <p:txBody>
          <a:bodyPr tIns="91440" bIns="91440" anchor="b"/>
          <a:p>
            <a:pPr algn="ctr">
              <a:lnSpc>
                <a:spcPct val="90000"/>
              </a:lnSpc>
            </a:pPr>
            <a:r>
              <a:rPr b="0" lang="pt-BR" sz="6000" spc="-1" strike="noStrike">
                <a:solidFill>
                  <a:srgbClr val="000000"/>
                </a:solidFill>
                <a:latin typeface="Calibri"/>
                <a:ea typeface="Calibri"/>
              </a:rPr>
              <a:t>WMG Strategy Meeting</a:t>
            </a:r>
            <a:endParaRPr b="0" lang="pt-BR" sz="6000" spc="-1" strike="noStrike">
              <a:solidFill>
                <a:srgbClr val="000000"/>
              </a:solidFill>
              <a:latin typeface="Arial"/>
            </a:endParaRPr>
          </a:p>
        </p:txBody>
      </p:sp>
      <p:sp>
        <p:nvSpPr>
          <p:cNvPr id="174" name="TextShape 2"/>
          <p:cNvSpPr txBox="1"/>
          <p:nvPr/>
        </p:nvSpPr>
        <p:spPr>
          <a:xfrm>
            <a:off x="1984680" y="2168280"/>
            <a:ext cx="9432720" cy="2896200"/>
          </a:xfrm>
          <a:prstGeom prst="rect">
            <a:avLst/>
          </a:prstGeom>
          <a:noFill/>
          <a:ln>
            <a:noFill/>
          </a:ln>
        </p:spPr>
        <p:txBody>
          <a:bodyPr tIns="91440" bIns="91440"/>
          <a:p>
            <a:pPr>
              <a:lnSpc>
                <a:spcPct val="200000"/>
              </a:lnSpc>
              <a:spcBef>
                <a:spcPts val="1001"/>
              </a:spcBef>
            </a:pPr>
            <a:r>
              <a:rPr b="0" lang="pt-BR" sz="2400" spc="-1" strike="noStrike">
                <a:solidFill>
                  <a:srgbClr val="000000"/>
                </a:solidFill>
                <a:latin typeface="Calibri"/>
                <a:ea typeface="Calibri"/>
              </a:rPr>
              <a:t>Sunday, July 8, 2018 </a:t>
            </a:r>
            <a:endParaRPr b="0" lang="pt-BR" sz="2400" spc="-1" strike="noStrike">
              <a:latin typeface="Arial"/>
            </a:endParaRPr>
          </a:p>
          <a:p>
            <a:pPr>
              <a:lnSpc>
                <a:spcPct val="200000"/>
              </a:lnSpc>
              <a:spcBef>
                <a:spcPts val="1001"/>
              </a:spcBef>
            </a:pPr>
            <a:r>
              <a:rPr b="0" lang="pt-BR" sz="2400" spc="-1" strike="noStrike">
                <a:solidFill>
                  <a:srgbClr val="000000"/>
                </a:solidFill>
                <a:latin typeface="Calibri"/>
                <a:ea typeface="Calibri"/>
              </a:rPr>
              <a:t>2:00 - 3:00 PM WMG Introduction for new members </a:t>
            </a:r>
            <a:endParaRPr b="0" lang="pt-BR" sz="2400" spc="-1" strike="noStrike">
              <a:latin typeface="Arial"/>
            </a:endParaRPr>
          </a:p>
          <a:p>
            <a:pPr>
              <a:lnSpc>
                <a:spcPct val="200000"/>
              </a:lnSpc>
              <a:spcBef>
                <a:spcPts val="1001"/>
              </a:spcBef>
            </a:pPr>
            <a:r>
              <a:rPr b="0" lang="pt-BR" sz="2400" spc="-1" strike="noStrike">
                <a:solidFill>
                  <a:srgbClr val="000000"/>
                </a:solidFill>
                <a:latin typeface="Calibri"/>
                <a:ea typeface="Calibri"/>
              </a:rPr>
              <a:t>3:00 - 3:30 PM Networking </a:t>
            </a:r>
            <a:endParaRPr b="0" lang="pt-BR" sz="2400" spc="-1" strike="noStrike">
              <a:latin typeface="Arial"/>
            </a:endParaRPr>
          </a:p>
          <a:p>
            <a:pPr>
              <a:lnSpc>
                <a:spcPct val="200000"/>
              </a:lnSpc>
              <a:spcBef>
                <a:spcPts val="1001"/>
              </a:spcBef>
            </a:pPr>
            <a:r>
              <a:rPr b="0" lang="pt-BR" sz="2400" spc="-1" strike="noStrike">
                <a:solidFill>
                  <a:srgbClr val="000000"/>
                </a:solidFill>
                <a:latin typeface="Calibri"/>
                <a:ea typeface="Calibri"/>
              </a:rPr>
              <a:t>3:30 - 6:30 PM Strategy Meeting</a:t>
            </a:r>
            <a:endParaRPr b="0" lang="pt-BR" sz="2400" spc="-1" strike="noStrike">
              <a:latin typeface="Arial"/>
            </a:endParaRPr>
          </a:p>
          <a:p>
            <a:pPr>
              <a:lnSpc>
                <a:spcPct val="200000"/>
              </a:lnSpc>
              <a:spcBef>
                <a:spcPts val="1001"/>
              </a:spcBef>
            </a:pPr>
            <a:r>
              <a:rPr b="0" lang="pt-BR" sz="2400" spc="-1" strike="noStrike">
                <a:solidFill>
                  <a:srgbClr val="000000"/>
                </a:solidFill>
                <a:latin typeface="Calibri"/>
                <a:ea typeface="Calibri"/>
              </a:rPr>
              <a:t>@ IWHC Office, 333 7th Avenue, 6th Floor, New York, NY 10001</a:t>
            </a:r>
            <a:endParaRPr b="0" lang="pt-BR" sz="2400" spc="-1" strike="noStrike">
              <a:latin typeface="Arial"/>
            </a:endParaRPr>
          </a:p>
          <a:p>
            <a:pPr>
              <a:lnSpc>
                <a:spcPct val="200000"/>
              </a:lnSpc>
              <a:spcBef>
                <a:spcPts val="1001"/>
              </a:spcBef>
            </a:pPr>
            <a:endParaRPr b="0" lang="pt-BR" sz="2400" spc="-1" strike="noStrike">
              <a:latin typeface="Arial"/>
            </a:endParaRPr>
          </a:p>
          <a:p>
            <a:pPr algn="ctr">
              <a:lnSpc>
                <a:spcPct val="90000"/>
              </a:lnSpc>
              <a:spcBef>
                <a:spcPts val="1001"/>
              </a:spcBef>
            </a:pPr>
            <a:endParaRPr b="0" lang="pt-BR" sz="2400" spc="-1" strike="noStrike">
              <a:latin typeface="Arial"/>
            </a:endParaRPr>
          </a:p>
          <a:p>
            <a:pPr algn="ctr">
              <a:lnSpc>
                <a:spcPct val="90000"/>
              </a:lnSpc>
              <a:spcBef>
                <a:spcPts val="1001"/>
              </a:spcBef>
            </a:pPr>
            <a:endParaRPr b="0" lang="pt-BR" sz="2400" spc="-1" strike="noStrike">
              <a:latin typeface="Arial"/>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TextShape 1"/>
          <p:cNvSpPr txBox="1"/>
          <p:nvPr/>
        </p:nvSpPr>
        <p:spPr>
          <a:xfrm>
            <a:off x="1634040" y="-1702080"/>
            <a:ext cx="9143640" cy="2387520"/>
          </a:xfrm>
          <a:prstGeom prst="rect">
            <a:avLst/>
          </a:prstGeom>
          <a:noFill/>
          <a:ln>
            <a:noFill/>
          </a:ln>
        </p:spPr>
        <p:txBody>
          <a:bodyPr tIns="91440" bIns="91440" anchor="b"/>
          <a:p>
            <a:pPr algn="ctr">
              <a:lnSpc>
                <a:spcPct val="90000"/>
              </a:lnSpc>
            </a:pPr>
            <a:r>
              <a:rPr b="0" lang="pt-BR" sz="3000" spc="-1" strike="noStrike">
                <a:solidFill>
                  <a:srgbClr val="000000"/>
                </a:solidFill>
                <a:latin typeface="Calibri"/>
                <a:ea typeface="Calibri"/>
              </a:rPr>
              <a:t>Engaging in the Voluntary National Reporting (VNR)</a:t>
            </a:r>
            <a:endParaRPr b="0" lang="pt-BR" sz="3000" spc="-1" strike="noStrike">
              <a:solidFill>
                <a:srgbClr val="000000"/>
              </a:solidFill>
              <a:latin typeface="Arial"/>
            </a:endParaRPr>
          </a:p>
        </p:txBody>
      </p:sp>
      <p:sp>
        <p:nvSpPr>
          <p:cNvPr id="176" name="TextShape 2"/>
          <p:cNvSpPr txBox="1"/>
          <p:nvPr/>
        </p:nvSpPr>
        <p:spPr>
          <a:xfrm>
            <a:off x="648720" y="822600"/>
            <a:ext cx="6901920" cy="3614760"/>
          </a:xfrm>
          <a:prstGeom prst="rect">
            <a:avLst/>
          </a:prstGeom>
          <a:noFill/>
          <a:ln>
            <a:noFill/>
          </a:ln>
        </p:spPr>
        <p:txBody>
          <a:bodyPr tIns="91440" bIns="91440"/>
          <a:p>
            <a:pPr>
              <a:lnSpc>
                <a:spcPct val="115000"/>
              </a:lnSpc>
              <a:spcBef>
                <a:spcPts val="1001"/>
              </a:spcBef>
            </a:pPr>
            <a:r>
              <a:rPr b="0" lang="pt-BR" sz="1900" spc="-1" strike="noStrike">
                <a:solidFill>
                  <a:srgbClr val="e78712"/>
                </a:solidFill>
                <a:latin typeface="Arial"/>
                <a:ea typeface="Arial"/>
              </a:rPr>
              <a:t>´</a:t>
            </a:r>
            <a:r>
              <a:rPr b="0" lang="pt-BR" sz="1900" spc="-1" strike="noStrike">
                <a:solidFill>
                  <a:srgbClr val="404040"/>
                </a:solidFill>
                <a:latin typeface="Arial"/>
                <a:ea typeface="Arial"/>
              </a:rPr>
              <a:t>47 countries will present Voluntary National Reviews in 2018 to report on progress achieved in SDG implementation</a:t>
            </a:r>
            <a:endParaRPr b="0" lang="pt-BR" sz="1900" spc="-1" strike="noStrike">
              <a:latin typeface="Arial"/>
            </a:endParaRPr>
          </a:p>
          <a:p>
            <a:pPr>
              <a:lnSpc>
                <a:spcPct val="115000"/>
              </a:lnSpc>
              <a:spcBef>
                <a:spcPts val="1001"/>
              </a:spcBef>
            </a:pPr>
            <a:r>
              <a:rPr b="0" lang="pt-BR" sz="1900" spc="-1" strike="noStrike">
                <a:solidFill>
                  <a:srgbClr val="e78712"/>
                </a:solidFill>
                <a:latin typeface="Arial"/>
                <a:ea typeface="Arial"/>
              </a:rPr>
              <a:t>´</a:t>
            </a:r>
            <a:r>
              <a:rPr b="0" lang="pt-BR" sz="1900" spc="-1" strike="noStrike">
                <a:solidFill>
                  <a:srgbClr val="404040"/>
                </a:solidFill>
                <a:latin typeface="Arial"/>
                <a:ea typeface="Arial"/>
              </a:rPr>
              <a:t>MGoS engage in sessions via interventions that include targeted questions</a:t>
            </a:r>
            <a:endParaRPr b="0" lang="pt-BR" sz="1900" spc="-1" strike="noStrike">
              <a:latin typeface="Arial"/>
            </a:endParaRPr>
          </a:p>
          <a:p>
            <a:pPr>
              <a:lnSpc>
                <a:spcPct val="115000"/>
              </a:lnSpc>
              <a:spcBef>
                <a:spcPts val="1001"/>
              </a:spcBef>
            </a:pPr>
            <a:r>
              <a:rPr b="0" lang="pt-BR" sz="1900" spc="-1" strike="noStrike">
                <a:solidFill>
                  <a:srgbClr val="e78712"/>
                </a:solidFill>
                <a:latin typeface="Arial"/>
                <a:ea typeface="Arial"/>
              </a:rPr>
              <a:t>´</a:t>
            </a:r>
            <a:r>
              <a:rPr b="0" lang="pt-BR" sz="1900" spc="-1" strike="noStrike">
                <a:solidFill>
                  <a:srgbClr val="404040"/>
                </a:solidFill>
                <a:latin typeface="Arial"/>
                <a:ea typeface="Arial"/>
              </a:rPr>
              <a:t>Culmination of intense national-level engagement for many MGoS</a:t>
            </a:r>
            <a:endParaRPr b="0" lang="pt-BR" sz="1900" spc="-1" strike="noStrike">
              <a:latin typeface="Arial"/>
            </a:endParaRPr>
          </a:p>
          <a:p>
            <a:pPr>
              <a:lnSpc>
                <a:spcPct val="115000"/>
              </a:lnSpc>
              <a:spcBef>
                <a:spcPts val="1001"/>
              </a:spcBef>
            </a:pPr>
            <a:r>
              <a:rPr b="0" lang="pt-BR" sz="1900" spc="-1" strike="noStrike">
                <a:solidFill>
                  <a:srgbClr val="e78712"/>
                </a:solidFill>
                <a:latin typeface="Arial"/>
                <a:ea typeface="Arial"/>
              </a:rPr>
              <a:t>´</a:t>
            </a:r>
            <a:r>
              <a:rPr b="0" lang="pt-BR" sz="1900" spc="-1" strike="noStrike">
                <a:solidFill>
                  <a:srgbClr val="404040"/>
                </a:solidFill>
                <a:latin typeface="Arial"/>
                <a:ea typeface="Arial"/>
              </a:rPr>
              <a:t>Reality of the sessions is not always ideal: manage expectations</a:t>
            </a:r>
            <a:endParaRPr b="0" lang="pt-BR" sz="1900" spc="-1" strike="noStrike">
              <a:latin typeface="Arial"/>
            </a:endParaRPr>
          </a:p>
          <a:p>
            <a:pPr>
              <a:lnSpc>
                <a:spcPct val="115000"/>
              </a:lnSpc>
              <a:spcBef>
                <a:spcPts val="1001"/>
              </a:spcBef>
            </a:pPr>
            <a:r>
              <a:rPr b="0" lang="pt-BR" sz="1900" spc="-1" strike="noStrike">
                <a:solidFill>
                  <a:srgbClr val="e78712"/>
                </a:solidFill>
                <a:latin typeface="Arial"/>
                <a:ea typeface="Arial"/>
              </a:rPr>
              <a:t>´</a:t>
            </a:r>
            <a:r>
              <a:rPr b="0" lang="pt-BR" sz="1900" spc="-1" strike="noStrike">
                <a:solidFill>
                  <a:srgbClr val="404040"/>
                </a:solidFill>
                <a:latin typeface="Arial"/>
                <a:ea typeface="Arial"/>
              </a:rPr>
              <a:t>Approximately 30 minutes per country (presentation &amp; Q&amp;A)</a:t>
            </a:r>
            <a:endParaRPr b="0" lang="pt-BR" sz="1900" spc="-1" strike="noStrike">
              <a:latin typeface="Arial"/>
            </a:endParaRPr>
          </a:p>
          <a:p>
            <a:pPr>
              <a:lnSpc>
                <a:spcPct val="115000"/>
              </a:lnSpc>
              <a:spcBef>
                <a:spcPts val="1001"/>
              </a:spcBef>
            </a:pPr>
            <a:r>
              <a:rPr b="0" lang="pt-BR" sz="1500" spc="-1" strike="noStrike">
                <a:solidFill>
                  <a:srgbClr val="e78712"/>
                </a:solidFill>
                <a:latin typeface="Arial"/>
                <a:ea typeface="Arial"/>
              </a:rPr>
              <a:t>´</a:t>
            </a:r>
            <a:r>
              <a:rPr b="0" lang="pt-BR" sz="1500" spc="-1" strike="noStrike">
                <a:solidFill>
                  <a:srgbClr val="404040"/>
                </a:solidFill>
                <a:latin typeface="Arial"/>
                <a:ea typeface="Arial"/>
              </a:rPr>
              <a:t>Individual country / country groups</a:t>
            </a:r>
            <a:endParaRPr b="0" lang="pt-BR" sz="1500" spc="-1" strike="noStrike">
              <a:latin typeface="Arial"/>
            </a:endParaRPr>
          </a:p>
          <a:p>
            <a:pPr>
              <a:lnSpc>
                <a:spcPct val="115000"/>
              </a:lnSpc>
              <a:spcBef>
                <a:spcPts val="1001"/>
              </a:spcBef>
            </a:pPr>
            <a:r>
              <a:rPr b="0" lang="pt-BR" sz="1900" spc="-1" strike="noStrike">
                <a:solidFill>
                  <a:srgbClr val="e78712"/>
                </a:solidFill>
                <a:latin typeface="Arial"/>
                <a:ea typeface="Arial"/>
              </a:rPr>
              <a:t>´</a:t>
            </a:r>
            <a:r>
              <a:rPr b="0" lang="pt-BR" sz="1900" spc="-1" strike="noStrike">
                <a:solidFill>
                  <a:srgbClr val="404040"/>
                </a:solidFill>
                <a:latin typeface="Arial"/>
                <a:ea typeface="Arial"/>
              </a:rPr>
              <a:t>Final decision of time and placement of MGoS intervention in hands of the session chair</a:t>
            </a:r>
            <a:endParaRPr b="0" lang="pt-BR" sz="1900" spc="-1" strike="noStrike">
              <a:latin typeface="Arial"/>
            </a:endParaRPr>
          </a:p>
          <a:p>
            <a:pPr>
              <a:lnSpc>
                <a:spcPct val="115000"/>
              </a:lnSpc>
              <a:spcBef>
                <a:spcPts val="1001"/>
              </a:spcBef>
            </a:pPr>
            <a:r>
              <a:rPr b="0" lang="pt-BR" sz="1900" spc="-1" strike="noStrike">
                <a:solidFill>
                  <a:srgbClr val="e78712"/>
                </a:solidFill>
                <a:latin typeface="Arial"/>
                <a:ea typeface="Arial"/>
              </a:rPr>
              <a:t>´</a:t>
            </a:r>
            <a:r>
              <a:rPr b="0" lang="pt-BR" sz="1900" spc="-1" strike="noStrike">
                <a:solidFill>
                  <a:srgbClr val="404040"/>
                </a:solidFill>
                <a:latin typeface="Arial"/>
                <a:ea typeface="Arial"/>
              </a:rPr>
              <a:t>OBJECTIVE: Dialogue with VNR countries through collaborative statement/intervention with targeted questions for each session/country</a:t>
            </a:r>
            <a:endParaRPr b="0" lang="pt-BR" sz="1900" spc="-1" strike="noStrike">
              <a:latin typeface="Arial"/>
            </a:endParaRPr>
          </a:p>
          <a:p>
            <a:pPr>
              <a:lnSpc>
                <a:spcPct val="90000"/>
              </a:lnSpc>
              <a:spcBef>
                <a:spcPts val="1001"/>
              </a:spcBef>
            </a:pPr>
            <a:endParaRPr b="0" lang="pt-BR" sz="1900" spc="-1" strike="noStrike">
              <a:latin typeface="Arial"/>
            </a:endParaRPr>
          </a:p>
        </p:txBody>
      </p:sp>
      <p:pic>
        <p:nvPicPr>
          <p:cNvPr id="177" name="Shape 201" descr=""/>
          <p:cNvPicPr/>
          <p:nvPr/>
        </p:nvPicPr>
        <p:blipFill>
          <a:blip r:embed="rId1"/>
          <a:stretch/>
        </p:blipFill>
        <p:spPr>
          <a:xfrm>
            <a:off x="8294040" y="1277280"/>
            <a:ext cx="3287880" cy="4384080"/>
          </a:xfrm>
          <a:prstGeom prst="rect">
            <a:avLst/>
          </a:prstGeom>
          <a:ln>
            <a:noFill/>
          </a:ln>
        </p:spPr>
      </p:pic>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TextShape 1"/>
          <p:cNvSpPr txBox="1"/>
          <p:nvPr/>
        </p:nvSpPr>
        <p:spPr>
          <a:xfrm>
            <a:off x="1659960" y="241560"/>
            <a:ext cx="8591400" cy="787320"/>
          </a:xfrm>
          <a:prstGeom prst="rect">
            <a:avLst/>
          </a:prstGeom>
          <a:noFill/>
          <a:ln>
            <a:noFill/>
          </a:ln>
        </p:spPr>
        <p:txBody>
          <a:bodyPr tIns="91440" bIns="91440" anchor="b"/>
          <a:p>
            <a:pPr>
              <a:lnSpc>
                <a:spcPct val="90000"/>
              </a:lnSpc>
            </a:pPr>
            <a:r>
              <a:rPr b="0" lang="pt-BR" sz="3000" spc="-1" strike="noStrike">
                <a:solidFill>
                  <a:srgbClr val="000000"/>
                </a:solidFill>
                <a:latin typeface="Calibri"/>
                <a:ea typeface="Calibri"/>
              </a:rPr>
              <a:t>Engaging in the Voluntary National Reporting (VNR)</a:t>
            </a:r>
            <a:endParaRPr b="0" lang="pt-BR" sz="3000" spc="-1" strike="noStrike">
              <a:solidFill>
                <a:srgbClr val="000000"/>
              </a:solidFill>
              <a:latin typeface="Arial"/>
            </a:endParaRPr>
          </a:p>
        </p:txBody>
      </p:sp>
      <p:sp>
        <p:nvSpPr>
          <p:cNvPr id="179" name="TextShape 2"/>
          <p:cNvSpPr txBox="1"/>
          <p:nvPr/>
        </p:nvSpPr>
        <p:spPr>
          <a:xfrm>
            <a:off x="648720" y="1320840"/>
            <a:ext cx="10376280" cy="5423760"/>
          </a:xfrm>
          <a:prstGeom prst="rect">
            <a:avLst/>
          </a:prstGeom>
          <a:noFill/>
          <a:ln>
            <a:noFill/>
          </a:ln>
        </p:spPr>
        <p:txBody>
          <a:bodyPr tIns="91440" bIns="91440"/>
          <a:p>
            <a:pPr marL="457200" indent="-342720">
              <a:lnSpc>
                <a:spcPct val="115000"/>
              </a:lnSpc>
              <a:spcBef>
                <a:spcPts val="1001"/>
              </a:spcBef>
              <a:buClr>
                <a:srgbClr val="404040"/>
              </a:buClr>
              <a:buFont typeface="Arial"/>
              <a:buChar char="●"/>
            </a:pPr>
            <a:r>
              <a:rPr b="0" lang="pt-BR" sz="1800" spc="-1" strike="noStrike">
                <a:solidFill>
                  <a:srgbClr val="404040"/>
                </a:solidFill>
                <a:latin typeface="Arial"/>
                <a:ea typeface="Arial"/>
              </a:rPr>
              <a:t>Remote &amp; collaborative participation</a:t>
            </a:r>
            <a:endParaRPr b="0" lang="pt-BR" sz="1800" spc="-1" strike="noStrike">
              <a:latin typeface="Arial"/>
            </a:endParaRPr>
          </a:p>
          <a:p>
            <a:pPr marL="457200" indent="-342720">
              <a:lnSpc>
                <a:spcPct val="115000"/>
              </a:lnSpc>
              <a:buClr>
                <a:srgbClr val="404040"/>
              </a:buClr>
              <a:buFont typeface="Arial"/>
              <a:buChar char="●"/>
            </a:pPr>
            <a:r>
              <a:rPr b="0" lang="pt-BR" sz="1800" spc="-1" strike="noStrike">
                <a:solidFill>
                  <a:srgbClr val="404040"/>
                </a:solidFill>
                <a:latin typeface="Arial"/>
                <a:ea typeface="Arial"/>
              </a:rPr>
              <a:t>Not necessary to be at HLPF in NY in July</a:t>
            </a:r>
            <a:endParaRPr b="0" lang="pt-BR" sz="1800" spc="-1" strike="noStrike">
              <a:latin typeface="Arial"/>
            </a:endParaRPr>
          </a:p>
          <a:p>
            <a:pPr marL="457200" indent="-342720">
              <a:lnSpc>
                <a:spcPct val="115000"/>
              </a:lnSpc>
              <a:buClr>
                <a:srgbClr val="404040"/>
              </a:buClr>
              <a:buFont typeface="Arial"/>
              <a:buChar char="●"/>
            </a:pPr>
            <a:r>
              <a:rPr b="0" lang="pt-BR" sz="1800" spc="-1" strike="noStrike">
                <a:solidFill>
                  <a:srgbClr val="404040"/>
                </a:solidFill>
                <a:latin typeface="Arial"/>
                <a:ea typeface="Arial"/>
              </a:rPr>
              <a:t>Support inputs from those with security concerns</a:t>
            </a:r>
            <a:endParaRPr b="0" lang="pt-BR" sz="1800" spc="-1" strike="noStrike">
              <a:latin typeface="Arial"/>
            </a:endParaRPr>
          </a:p>
          <a:p>
            <a:pPr marL="457200" indent="-342720">
              <a:lnSpc>
                <a:spcPct val="115000"/>
              </a:lnSpc>
              <a:buClr>
                <a:srgbClr val="404040"/>
              </a:buClr>
              <a:buFont typeface="Arial"/>
              <a:buChar char="●"/>
            </a:pPr>
            <a:r>
              <a:rPr b="0" lang="pt-BR" sz="1800" spc="-1" strike="noStrike">
                <a:solidFill>
                  <a:srgbClr val="404040"/>
                </a:solidFill>
                <a:latin typeface="Arial"/>
                <a:ea typeface="Arial"/>
              </a:rPr>
              <a:t>Collaborate on content on country-by-country basis (online) prior to HLPF</a:t>
            </a:r>
            <a:endParaRPr b="0" lang="pt-BR" sz="1800" spc="-1" strike="noStrike">
              <a:latin typeface="Arial"/>
            </a:endParaRPr>
          </a:p>
          <a:p>
            <a:pPr marL="457200" indent="-342720">
              <a:lnSpc>
                <a:spcPct val="115000"/>
              </a:lnSpc>
              <a:buClr>
                <a:srgbClr val="404040"/>
              </a:buClr>
              <a:buFont typeface="Arial"/>
              <a:buChar char="●"/>
            </a:pPr>
            <a:r>
              <a:rPr b="0" lang="pt-BR" sz="1800" spc="-1" strike="noStrike">
                <a:solidFill>
                  <a:srgbClr val="404040"/>
                </a:solidFill>
                <a:latin typeface="Arial"/>
                <a:ea typeface="Arial"/>
              </a:rPr>
              <a:t>Guidance on statement drafting / content coming soon</a:t>
            </a:r>
            <a:endParaRPr b="0" lang="pt-BR" sz="1800" spc="-1" strike="noStrike">
              <a:latin typeface="Arial"/>
            </a:endParaRPr>
          </a:p>
          <a:p>
            <a:pPr marL="457200" indent="-342720">
              <a:lnSpc>
                <a:spcPct val="115000"/>
              </a:lnSpc>
              <a:buClr>
                <a:srgbClr val="404040"/>
              </a:buClr>
              <a:buFont typeface="Arial"/>
              <a:buChar char="●"/>
            </a:pPr>
            <a:r>
              <a:rPr b="0" lang="pt-BR" sz="1800" spc="-1" strike="noStrike">
                <a:solidFill>
                  <a:srgbClr val="404040"/>
                </a:solidFill>
                <a:latin typeface="Arial"/>
                <a:ea typeface="Arial"/>
              </a:rPr>
              <a:t>Interventions are maximum 2 minutes (up to 300 words)</a:t>
            </a:r>
            <a:endParaRPr b="0" lang="pt-BR" sz="1800" spc="-1" strike="noStrike">
              <a:latin typeface="Arial"/>
            </a:endParaRPr>
          </a:p>
          <a:p>
            <a:pPr>
              <a:lnSpc>
                <a:spcPct val="115000"/>
              </a:lnSpc>
              <a:spcBef>
                <a:spcPts val="1001"/>
              </a:spcBef>
            </a:pPr>
            <a:endParaRPr b="0" lang="pt-BR" sz="1800" spc="-1" strike="noStrike">
              <a:latin typeface="Arial"/>
            </a:endParaRPr>
          </a:p>
          <a:p>
            <a:pPr>
              <a:lnSpc>
                <a:spcPct val="115000"/>
              </a:lnSpc>
              <a:spcBef>
                <a:spcPts val="1001"/>
              </a:spcBef>
            </a:pPr>
            <a:r>
              <a:rPr b="1" lang="pt-BR" sz="1800" spc="-1" strike="noStrike">
                <a:solidFill>
                  <a:srgbClr val="404040"/>
                </a:solidFill>
                <a:latin typeface="Arial"/>
                <a:ea typeface="Arial"/>
              </a:rPr>
              <a:t>22nd of May - 26th of June-  Fill out TEMPLATE</a:t>
            </a:r>
            <a:r>
              <a:rPr b="0" lang="pt-BR" sz="1800" spc="-1" strike="noStrike">
                <a:solidFill>
                  <a:srgbClr val="404040"/>
                </a:solidFill>
                <a:latin typeface="Arial"/>
                <a:ea typeface="Arial"/>
              </a:rPr>
              <a:t> for Q&amp;A / speakers</a:t>
            </a:r>
            <a:endParaRPr b="0" lang="pt-BR" sz="1800" spc="-1" strike="noStrike">
              <a:latin typeface="Arial"/>
            </a:endParaRPr>
          </a:p>
          <a:p>
            <a:pPr>
              <a:lnSpc>
                <a:spcPct val="115000"/>
              </a:lnSpc>
              <a:spcBef>
                <a:spcPts val="1001"/>
              </a:spcBef>
            </a:pPr>
            <a:r>
              <a:rPr b="1" lang="pt-BR" sz="1800" spc="-1" strike="noStrike">
                <a:solidFill>
                  <a:srgbClr val="404040"/>
                </a:solidFill>
                <a:latin typeface="Arial"/>
                <a:ea typeface="Arial"/>
              </a:rPr>
              <a:t>27th of June – 5th of July -  STATEMENT writing </a:t>
            </a:r>
            <a:r>
              <a:rPr b="0" lang="pt-BR" sz="1800" spc="-1" strike="noStrike">
                <a:solidFill>
                  <a:srgbClr val="404040"/>
                </a:solidFill>
                <a:latin typeface="Arial"/>
                <a:ea typeface="Arial"/>
              </a:rPr>
              <a:t>for each country (remote), coordinated by 1 VNR Task Group member</a:t>
            </a:r>
            <a:endParaRPr b="0" lang="pt-BR" sz="1800" spc="-1" strike="noStrike">
              <a:latin typeface="Arial"/>
            </a:endParaRPr>
          </a:p>
          <a:p>
            <a:pPr>
              <a:lnSpc>
                <a:spcPct val="115000"/>
              </a:lnSpc>
              <a:spcBef>
                <a:spcPts val="1001"/>
              </a:spcBef>
            </a:pPr>
            <a:r>
              <a:rPr b="1" lang="pt-BR" sz="1800" spc="-1" strike="noStrike">
                <a:solidFill>
                  <a:srgbClr val="404040"/>
                </a:solidFill>
                <a:latin typeface="Arial"/>
                <a:ea typeface="Arial"/>
              </a:rPr>
              <a:t>During HLPF – </a:t>
            </a:r>
            <a:r>
              <a:rPr b="0" lang="pt-BR" sz="1800" spc="-1" strike="noStrike">
                <a:solidFill>
                  <a:srgbClr val="404040"/>
                </a:solidFill>
                <a:latin typeface="Arial"/>
                <a:ea typeface="Arial"/>
              </a:rPr>
              <a:t>Coordinate delivery; finalize/clarify if necessary; deliver in VNR sessions during 2nd week</a:t>
            </a:r>
            <a:endParaRPr b="0" lang="pt-BR" sz="1800" spc="-1" strike="noStrike">
              <a:latin typeface="Arial"/>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TextShape 1"/>
          <p:cNvSpPr txBox="1"/>
          <p:nvPr/>
        </p:nvSpPr>
        <p:spPr>
          <a:xfrm>
            <a:off x="1523880" y="380880"/>
            <a:ext cx="9143640" cy="1244880"/>
          </a:xfrm>
          <a:prstGeom prst="rect">
            <a:avLst/>
          </a:prstGeom>
          <a:noFill/>
          <a:ln>
            <a:noFill/>
          </a:ln>
        </p:spPr>
        <p:txBody>
          <a:bodyPr tIns="91440" bIns="91440" anchor="b"/>
          <a:p>
            <a:pPr algn="ctr">
              <a:lnSpc>
                <a:spcPct val="90000"/>
              </a:lnSpc>
            </a:pPr>
            <a:r>
              <a:rPr b="0" lang="pt-BR" sz="6000" spc="-1" strike="noStrike">
                <a:solidFill>
                  <a:srgbClr val="000000"/>
                </a:solidFill>
                <a:latin typeface="Calibri"/>
                <a:ea typeface="Calibri"/>
              </a:rPr>
              <a:t>MGoS Collective Events</a:t>
            </a:r>
            <a:endParaRPr b="0" lang="pt-BR" sz="6000" spc="-1" strike="noStrike">
              <a:solidFill>
                <a:srgbClr val="000000"/>
              </a:solidFill>
              <a:latin typeface="Arial"/>
            </a:endParaRPr>
          </a:p>
        </p:txBody>
      </p:sp>
      <p:sp>
        <p:nvSpPr>
          <p:cNvPr id="181" name="TextShape 2"/>
          <p:cNvSpPr txBox="1"/>
          <p:nvPr/>
        </p:nvSpPr>
        <p:spPr>
          <a:xfrm>
            <a:off x="1376640" y="1857240"/>
            <a:ext cx="9007200" cy="4137120"/>
          </a:xfrm>
          <a:prstGeom prst="rect">
            <a:avLst/>
          </a:prstGeom>
          <a:noFill/>
          <a:ln>
            <a:noFill/>
          </a:ln>
        </p:spPr>
        <p:txBody>
          <a:bodyPr tIns="91440" bIns="91440"/>
          <a:p>
            <a:pPr marL="457200" indent="-380520">
              <a:lnSpc>
                <a:spcPct val="200000"/>
              </a:lnSpc>
              <a:spcBef>
                <a:spcPts val="1001"/>
              </a:spcBef>
              <a:buClr>
                <a:srgbClr val="000000"/>
              </a:buClr>
              <a:buFont typeface="Arial"/>
              <a:buChar char="●"/>
            </a:pPr>
            <a:r>
              <a:rPr b="0" lang="pt-BR" sz="2400" spc="-1" strike="noStrike">
                <a:solidFill>
                  <a:srgbClr val="000000"/>
                </a:solidFill>
                <a:latin typeface="Calibri"/>
                <a:ea typeface="Calibri"/>
              </a:rPr>
              <a:t>MGoS pre-HLPF event</a:t>
            </a:r>
            <a:endParaRPr b="0" lang="pt-BR" sz="2400" spc="-1" strike="noStrike">
              <a:latin typeface="Arial"/>
            </a:endParaRPr>
          </a:p>
          <a:p>
            <a:pPr lvl="1" marL="914400" indent="-355320">
              <a:lnSpc>
                <a:spcPct val="200000"/>
              </a:lnSpc>
              <a:buClr>
                <a:srgbClr val="000000"/>
              </a:buClr>
              <a:buFont typeface="Arial"/>
              <a:buChar char="○"/>
            </a:pPr>
            <a:r>
              <a:rPr b="0" lang="pt-BR" sz="2000" spc="-1" strike="noStrike">
                <a:solidFill>
                  <a:srgbClr val="000000"/>
                </a:solidFill>
                <a:latin typeface="Calibri"/>
                <a:ea typeface="Calibri"/>
              </a:rPr>
              <a:t>8 July , Church Center 2nd Floor; registration has ended; watch via Zoom</a:t>
            </a:r>
            <a:endParaRPr b="0" lang="pt-BR" sz="2000" spc="-1" strike="noStrike">
              <a:latin typeface="Arial"/>
            </a:endParaRPr>
          </a:p>
          <a:p>
            <a:pPr marL="457200" indent="-380520">
              <a:lnSpc>
                <a:spcPct val="200000"/>
              </a:lnSpc>
              <a:buClr>
                <a:srgbClr val="000000"/>
              </a:buClr>
              <a:buFont typeface="Arial"/>
              <a:buChar char="●"/>
            </a:pPr>
            <a:r>
              <a:rPr b="0" lang="pt-BR" sz="2400" spc="-1" strike="noStrike">
                <a:solidFill>
                  <a:srgbClr val="000000"/>
                </a:solidFill>
                <a:latin typeface="Calibri"/>
                <a:ea typeface="Calibri"/>
              </a:rPr>
              <a:t>MGoS OFFICIAL SESSION</a:t>
            </a:r>
            <a:endParaRPr b="0" lang="pt-BR" sz="2400" spc="-1" strike="noStrike">
              <a:latin typeface="Arial"/>
            </a:endParaRPr>
          </a:p>
          <a:p>
            <a:pPr lvl="1" marL="914400" indent="-355320">
              <a:lnSpc>
                <a:spcPct val="200000"/>
              </a:lnSpc>
              <a:buClr>
                <a:srgbClr val="000000"/>
              </a:buClr>
              <a:buFont typeface="Arial"/>
              <a:buChar char="○"/>
            </a:pPr>
            <a:r>
              <a:rPr b="0" lang="pt-BR" sz="2000" spc="-1" strike="noStrike">
                <a:solidFill>
                  <a:srgbClr val="000000"/>
                </a:solidFill>
                <a:latin typeface="Calibri"/>
                <a:ea typeface="Calibri"/>
              </a:rPr>
              <a:t>12 July 2018, 11am-1pm, ECOSOC; open to all registered for HLPF</a:t>
            </a:r>
            <a:endParaRPr b="0" lang="pt-BR" sz="2000" spc="-1" strike="noStrike">
              <a:latin typeface="Arial"/>
            </a:endParaRPr>
          </a:p>
          <a:p>
            <a:pPr marL="457200" indent="-380520">
              <a:lnSpc>
                <a:spcPct val="200000"/>
              </a:lnSpc>
              <a:buClr>
                <a:srgbClr val="000000"/>
              </a:buClr>
              <a:buFont typeface="Arial"/>
              <a:buChar char="●"/>
            </a:pPr>
            <a:r>
              <a:rPr b="0" lang="pt-BR" sz="2400" spc="-1" strike="noStrike">
                <a:solidFill>
                  <a:srgbClr val="000000"/>
                </a:solidFill>
                <a:latin typeface="Calibri"/>
                <a:ea typeface="Calibri"/>
              </a:rPr>
              <a:t>MGoS Side Event – MGoS engagement in HLPF </a:t>
            </a:r>
            <a:endParaRPr b="0" lang="pt-BR" sz="2400" spc="-1" strike="noStrike">
              <a:latin typeface="Arial"/>
            </a:endParaRPr>
          </a:p>
          <a:p>
            <a:pPr lvl="1" marL="914400" indent="-355320">
              <a:lnSpc>
                <a:spcPct val="200000"/>
              </a:lnSpc>
              <a:buClr>
                <a:srgbClr val="000000"/>
              </a:buClr>
              <a:buFont typeface="Arial"/>
              <a:buChar char="○"/>
            </a:pPr>
            <a:r>
              <a:rPr b="0" lang="pt-BR" sz="2000" spc="-1" strike="noStrike">
                <a:solidFill>
                  <a:srgbClr val="000000"/>
                </a:solidFill>
                <a:latin typeface="Calibri"/>
                <a:ea typeface="Calibri"/>
              </a:rPr>
              <a:t>July 9, CR 4, 1:15 – 2:30  </a:t>
            </a:r>
            <a:endParaRPr b="0" lang="pt-BR" sz="2000" spc="-1" strike="noStrike">
              <a:latin typeface="Arial"/>
            </a:endParaRPr>
          </a:p>
          <a:p>
            <a:pPr algn="ctr">
              <a:lnSpc>
                <a:spcPct val="90000"/>
              </a:lnSpc>
              <a:spcBef>
                <a:spcPts val="1001"/>
              </a:spcBef>
            </a:pPr>
            <a:endParaRPr b="0" lang="pt-BR" sz="2000" spc="-1" strike="noStrike">
              <a:latin typeface="Arial"/>
            </a:endParaRPr>
          </a:p>
          <a:p>
            <a:pPr algn="ctr">
              <a:lnSpc>
                <a:spcPct val="90000"/>
              </a:lnSpc>
              <a:spcBef>
                <a:spcPts val="1001"/>
              </a:spcBef>
            </a:pPr>
            <a:endParaRPr b="0" lang="pt-BR" sz="2000" spc="-1" strike="noStrike">
              <a:latin typeface="Arial"/>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TextShape 1"/>
          <p:cNvSpPr txBox="1"/>
          <p:nvPr/>
        </p:nvSpPr>
        <p:spPr>
          <a:xfrm>
            <a:off x="1523880" y="55440"/>
            <a:ext cx="9143640" cy="1158480"/>
          </a:xfrm>
          <a:prstGeom prst="rect">
            <a:avLst/>
          </a:prstGeom>
          <a:noFill/>
          <a:ln>
            <a:noFill/>
          </a:ln>
        </p:spPr>
        <p:txBody>
          <a:bodyPr tIns="91440" bIns="91440" anchor="b"/>
          <a:p>
            <a:pPr algn="ctr">
              <a:lnSpc>
                <a:spcPct val="90000"/>
              </a:lnSpc>
            </a:pPr>
            <a:r>
              <a:rPr b="0" lang="pt-BR" sz="6000" spc="-1" strike="noStrike">
                <a:solidFill>
                  <a:srgbClr val="000000"/>
                </a:solidFill>
                <a:latin typeface="Calibri"/>
                <a:ea typeface="Calibri"/>
              </a:rPr>
              <a:t>Side Event</a:t>
            </a:r>
            <a:endParaRPr b="0" lang="pt-BR" sz="6000" spc="-1" strike="noStrike">
              <a:solidFill>
                <a:srgbClr val="000000"/>
              </a:solidFill>
              <a:latin typeface="Arial"/>
            </a:endParaRPr>
          </a:p>
        </p:txBody>
      </p:sp>
      <p:pic>
        <p:nvPicPr>
          <p:cNvPr id="183" name="Shape 222" descr=""/>
          <p:cNvPicPr/>
          <p:nvPr/>
        </p:nvPicPr>
        <p:blipFill>
          <a:blip r:embed="rId1"/>
          <a:stretch/>
        </p:blipFill>
        <p:spPr>
          <a:xfrm>
            <a:off x="3515040" y="1142280"/>
            <a:ext cx="5500080" cy="550008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TextShape 1"/>
          <p:cNvSpPr txBox="1"/>
          <p:nvPr/>
        </p:nvSpPr>
        <p:spPr>
          <a:xfrm>
            <a:off x="1197000" y="650520"/>
            <a:ext cx="9143640" cy="678960"/>
          </a:xfrm>
          <a:prstGeom prst="rect">
            <a:avLst/>
          </a:prstGeom>
          <a:noFill/>
          <a:ln>
            <a:noFill/>
          </a:ln>
        </p:spPr>
        <p:txBody>
          <a:bodyPr anchor="b"/>
          <a:p>
            <a:pPr algn="ctr">
              <a:lnSpc>
                <a:spcPct val="90000"/>
              </a:lnSpc>
            </a:pPr>
            <a:r>
              <a:rPr b="0" lang="pt-BR" sz="5400" spc="-1" strike="noStrike">
                <a:solidFill>
                  <a:srgbClr val="000000"/>
                </a:solidFill>
                <a:latin typeface="Calibri"/>
                <a:ea typeface="Calibri"/>
              </a:rPr>
              <a:t>WMG &amp; OP Mandate</a:t>
            </a:r>
            <a:endParaRPr b="0" lang="pt-BR" sz="5400" spc="-1" strike="noStrike">
              <a:solidFill>
                <a:srgbClr val="000000"/>
              </a:solidFill>
              <a:latin typeface="Arial"/>
            </a:endParaRPr>
          </a:p>
        </p:txBody>
      </p:sp>
      <p:sp>
        <p:nvSpPr>
          <p:cNvPr id="134" name="TextShape 2"/>
          <p:cNvSpPr txBox="1"/>
          <p:nvPr/>
        </p:nvSpPr>
        <p:spPr>
          <a:xfrm>
            <a:off x="766440" y="1329840"/>
            <a:ext cx="9747000" cy="5415840"/>
          </a:xfrm>
          <a:prstGeom prst="rect">
            <a:avLst/>
          </a:prstGeom>
          <a:noFill/>
          <a:ln>
            <a:noFill/>
          </a:ln>
        </p:spPr>
        <p:txBody>
          <a:bodyPr/>
          <a:p>
            <a:pPr>
              <a:lnSpc>
                <a:spcPct val="70000"/>
              </a:lnSpc>
            </a:pPr>
            <a:r>
              <a:rPr b="1" lang="pt-BR" sz="2170" spc="-1" strike="noStrike">
                <a:solidFill>
                  <a:srgbClr val="000000"/>
                </a:solidFill>
                <a:latin typeface="Calibri"/>
                <a:ea typeface="Calibri"/>
              </a:rPr>
              <a:t>Mandate</a:t>
            </a:r>
            <a:r>
              <a:rPr b="0" lang="pt-BR" sz="2170" spc="-1" strike="noStrike">
                <a:solidFill>
                  <a:srgbClr val="000000"/>
                </a:solidFill>
                <a:latin typeface="Calibri"/>
                <a:ea typeface="Calibri"/>
              </a:rPr>
              <a:t>: facilitate women’s civil society perspectives, active participation and information sharing within the policy space and processes of the United Nations related to sustainable development. </a:t>
            </a:r>
            <a:r>
              <a:rPr b="1" lang="pt-BR" sz="2170" spc="-1" strike="noStrike">
                <a:solidFill>
                  <a:srgbClr val="000000"/>
                </a:solidFill>
                <a:latin typeface="Calibri"/>
                <a:ea typeface="Calibri"/>
              </a:rPr>
              <a:t>Self-organized and open and evolving</a:t>
            </a:r>
            <a:r>
              <a:rPr b="0" lang="pt-BR" sz="2170" spc="-1" strike="noStrike">
                <a:solidFill>
                  <a:srgbClr val="000000"/>
                </a:solidFill>
                <a:latin typeface="Calibri"/>
                <a:ea typeface="Calibri"/>
              </a:rPr>
              <a:t>. </a:t>
            </a:r>
            <a:endParaRPr b="0" lang="pt-BR" sz="2170" spc="-1" strike="noStrike">
              <a:latin typeface="Arial"/>
            </a:endParaRPr>
          </a:p>
          <a:p>
            <a:pPr>
              <a:lnSpc>
                <a:spcPct val="70000"/>
              </a:lnSpc>
              <a:spcBef>
                <a:spcPts val="1001"/>
              </a:spcBef>
            </a:pPr>
            <a:r>
              <a:rPr b="1" lang="pt-BR" sz="2170" spc="-1" strike="noStrike">
                <a:solidFill>
                  <a:srgbClr val="000000"/>
                </a:solidFill>
                <a:latin typeface="Calibri"/>
                <a:ea typeface="Calibri"/>
              </a:rPr>
              <a:t>Spaces</a:t>
            </a:r>
            <a:r>
              <a:rPr b="0" lang="pt-BR" sz="2170" spc="-1" strike="noStrike">
                <a:solidFill>
                  <a:srgbClr val="000000"/>
                </a:solidFill>
                <a:latin typeface="Calibri"/>
                <a:ea typeface="Calibri"/>
              </a:rPr>
              <a:t>: Agenda 2030 &amp; Rio+20 Outcomes</a:t>
            </a:r>
            <a:endParaRPr b="0" lang="pt-BR" sz="2170" spc="-1" strike="noStrike">
              <a:latin typeface="Arial"/>
            </a:endParaRPr>
          </a:p>
          <a:p>
            <a:pPr marL="457200" indent="-456840">
              <a:lnSpc>
                <a:spcPct val="70000"/>
              </a:lnSpc>
              <a:spcBef>
                <a:spcPts val="1001"/>
              </a:spcBef>
              <a:buClr>
                <a:srgbClr val="000000"/>
              </a:buClr>
              <a:buFont typeface="Arial"/>
              <a:buChar char="•"/>
            </a:pPr>
            <a:r>
              <a:rPr b="0" lang="pt-BR" sz="2170" spc="-1" strike="noStrike">
                <a:solidFill>
                  <a:srgbClr val="000000"/>
                </a:solidFill>
                <a:latin typeface="Calibri"/>
                <a:ea typeface="Calibri"/>
              </a:rPr>
              <a:t>Agenda 2030 for Sustainable Development (formerly post-2015), including the Sustainable Development Goals and Indicators, the Technology Facilitation Mechanism and the High Level Political Forum (the primary space for follow-up and review of Agenda 2030 and related processes). </a:t>
            </a:r>
            <a:endParaRPr b="0" lang="pt-BR" sz="2170" spc="-1" strike="noStrike">
              <a:latin typeface="Arial"/>
            </a:endParaRPr>
          </a:p>
          <a:p>
            <a:pPr marL="457200" indent="-456840">
              <a:lnSpc>
                <a:spcPct val="70000"/>
              </a:lnSpc>
              <a:spcBef>
                <a:spcPts val="1001"/>
              </a:spcBef>
              <a:buClr>
                <a:srgbClr val="000000"/>
              </a:buClr>
              <a:buFont typeface="Arial"/>
              <a:buChar char="•"/>
            </a:pPr>
            <a:r>
              <a:rPr b="0" lang="pt-BR" sz="2170" spc="-1" strike="noStrike">
                <a:solidFill>
                  <a:srgbClr val="000000"/>
                </a:solidFill>
                <a:latin typeface="Calibri"/>
                <a:ea typeface="Calibri"/>
              </a:rPr>
              <a:t>Rio+20 outcome (SDGs, Financing for Sustainable Development, Small Island Developing States-SIDS, Technology). The responsibility of the WMG applies to global, and where relevant, the regional policy processes of the United Nations.</a:t>
            </a:r>
            <a:endParaRPr b="0" lang="pt-BR" sz="2170" spc="-1" strike="noStrike">
              <a:latin typeface="Arial"/>
            </a:endParaRPr>
          </a:p>
          <a:p>
            <a:pPr marL="457200" indent="-456840">
              <a:lnSpc>
                <a:spcPct val="70000"/>
              </a:lnSpc>
              <a:spcBef>
                <a:spcPts val="1001"/>
              </a:spcBef>
              <a:buClr>
                <a:srgbClr val="000000"/>
              </a:buClr>
              <a:buFont typeface="Arial"/>
              <a:buChar char="•"/>
            </a:pPr>
            <a:r>
              <a:rPr b="1" lang="pt-BR" sz="2170" spc="-1" strike="noStrike">
                <a:solidFill>
                  <a:srgbClr val="000000"/>
                </a:solidFill>
                <a:latin typeface="Calibri"/>
                <a:ea typeface="Calibri"/>
              </a:rPr>
              <a:t>Other spaces: </a:t>
            </a:r>
            <a:r>
              <a:rPr b="0" lang="pt-BR" sz="2170" spc="-1" strike="noStrike">
                <a:solidFill>
                  <a:srgbClr val="000000"/>
                </a:solidFill>
                <a:latin typeface="Calibri"/>
                <a:ea typeface="Calibri"/>
              </a:rPr>
              <a:t>Connect, build bridges, work with existing groups</a:t>
            </a:r>
            <a:endParaRPr b="0" lang="pt-BR" sz="2170" spc="-1" strike="noStrike">
              <a:latin typeface="Arial"/>
            </a:endParaRPr>
          </a:p>
          <a:p>
            <a:pPr>
              <a:lnSpc>
                <a:spcPct val="70000"/>
              </a:lnSpc>
              <a:spcBef>
                <a:spcPts val="1001"/>
              </a:spcBef>
            </a:pPr>
            <a:r>
              <a:rPr b="1" lang="pt-BR" sz="2170" spc="-1" strike="noStrike">
                <a:solidFill>
                  <a:srgbClr val="000000"/>
                </a:solidFill>
                <a:latin typeface="Calibri"/>
                <a:ea typeface="Calibri"/>
              </a:rPr>
              <a:t>Facilitate</a:t>
            </a:r>
            <a:r>
              <a:rPr b="0" lang="pt-BR" sz="2170" spc="-1" strike="noStrike">
                <a:solidFill>
                  <a:srgbClr val="000000"/>
                </a:solidFill>
                <a:latin typeface="Calibri"/>
                <a:ea typeface="Calibri"/>
              </a:rPr>
              <a:t>, not represent; support the macro view; draw on all 3 dimensions; support women to be present to promote/defend positions; support fundraising</a:t>
            </a:r>
            <a:endParaRPr b="0" lang="pt-BR" sz="2170" spc="-1" strike="noStrike">
              <a:latin typeface="Arial"/>
            </a:endParaRPr>
          </a:p>
          <a:p>
            <a:pPr algn="ctr">
              <a:lnSpc>
                <a:spcPct val="70000"/>
              </a:lnSpc>
              <a:spcBef>
                <a:spcPts val="1001"/>
              </a:spcBef>
            </a:pPr>
            <a:endParaRPr b="0" lang="pt-BR" sz="2170" spc="-1" strike="noStrike">
              <a:latin typeface="Arial"/>
            </a:endParaRPr>
          </a:p>
        </p:txBody>
      </p:sp>
      <p:pic>
        <p:nvPicPr>
          <p:cNvPr id="135" name="Shape 98" descr=""/>
          <p:cNvPicPr/>
          <p:nvPr/>
        </p:nvPicPr>
        <p:blipFill>
          <a:blip r:embed="rId1"/>
          <a:stretch/>
        </p:blipFill>
        <p:spPr>
          <a:xfrm>
            <a:off x="10513800" y="523440"/>
            <a:ext cx="1323000" cy="1013040"/>
          </a:xfrm>
          <a:prstGeom prst="rect">
            <a:avLst/>
          </a:prstGeom>
          <a:ln>
            <a:noFill/>
          </a:ln>
        </p:spPr>
      </p:pic>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TextShape 1"/>
          <p:cNvSpPr txBox="1"/>
          <p:nvPr/>
        </p:nvSpPr>
        <p:spPr>
          <a:xfrm>
            <a:off x="838080" y="365040"/>
            <a:ext cx="10515240" cy="794520"/>
          </a:xfrm>
          <a:prstGeom prst="rect">
            <a:avLst/>
          </a:prstGeom>
          <a:noFill/>
          <a:ln>
            <a:noFill/>
          </a:ln>
        </p:spPr>
        <p:txBody>
          <a:bodyPr tIns="91440" bIns="91440" anchor="ctr"/>
          <a:p>
            <a:pPr algn="ctr">
              <a:lnSpc>
                <a:spcPct val="90000"/>
              </a:lnSpc>
            </a:pPr>
            <a:r>
              <a:rPr b="0" lang="pt-BR" sz="4400" spc="-1" strike="noStrike">
                <a:solidFill>
                  <a:srgbClr val="000000"/>
                </a:solidFill>
                <a:latin typeface="Calibri"/>
                <a:ea typeface="Calibri"/>
              </a:rPr>
              <a:t>Advocacy</a:t>
            </a:r>
            <a:endParaRPr b="0" lang="pt-BR" sz="4400" spc="-1" strike="noStrike">
              <a:solidFill>
                <a:srgbClr val="000000"/>
              </a:solidFill>
              <a:latin typeface="Arial"/>
            </a:endParaRPr>
          </a:p>
        </p:txBody>
      </p:sp>
      <p:sp>
        <p:nvSpPr>
          <p:cNvPr id="185" name="TextShape 2"/>
          <p:cNvSpPr txBox="1"/>
          <p:nvPr/>
        </p:nvSpPr>
        <p:spPr>
          <a:xfrm>
            <a:off x="616320" y="1160280"/>
            <a:ext cx="10802520" cy="5453280"/>
          </a:xfrm>
          <a:prstGeom prst="rect">
            <a:avLst/>
          </a:prstGeom>
          <a:noFill/>
          <a:ln>
            <a:noFill/>
          </a:ln>
        </p:spPr>
        <p:txBody>
          <a:bodyPr tIns="91440" bIns="91440"/>
          <a:p>
            <a:pPr marL="457200" indent="-393480">
              <a:lnSpc>
                <a:spcPct val="90000"/>
              </a:lnSpc>
              <a:spcBef>
                <a:spcPts val="1001"/>
              </a:spcBef>
              <a:buClr>
                <a:srgbClr val="222222"/>
              </a:buClr>
              <a:buFont typeface="Arial"/>
              <a:buChar char="•"/>
            </a:pPr>
            <a:r>
              <a:rPr b="0" lang="pt-BR" sz="2600" spc="-1" strike="noStrike">
                <a:solidFill>
                  <a:srgbClr val="222222"/>
                </a:solidFill>
                <a:latin typeface="Calibri"/>
                <a:ea typeface="Calibri"/>
              </a:rPr>
              <a:t>We follow our principles and values</a:t>
            </a:r>
            <a:endParaRPr b="0" lang="pt-BR" sz="2600" spc="-1" strike="noStrike">
              <a:solidFill>
                <a:srgbClr val="000000"/>
              </a:solidFill>
              <a:latin typeface="Arial"/>
            </a:endParaRPr>
          </a:p>
          <a:p>
            <a:pPr marL="457200" indent="-393480">
              <a:lnSpc>
                <a:spcPct val="90000"/>
              </a:lnSpc>
              <a:buClr>
                <a:srgbClr val="222222"/>
              </a:buClr>
              <a:buFont typeface="Arial"/>
              <a:buChar char="•"/>
            </a:pPr>
            <a:r>
              <a:rPr b="0" lang="pt-BR" sz="2600" spc="-1" strike="noStrike">
                <a:solidFill>
                  <a:srgbClr val="222222"/>
                </a:solidFill>
                <a:latin typeface="Calibri"/>
                <a:ea typeface="Calibri"/>
              </a:rPr>
              <a:t>We have guidelines for in person advocacy</a:t>
            </a:r>
            <a:endParaRPr b="0" lang="pt-BR" sz="2600" spc="-1" strike="noStrike">
              <a:solidFill>
                <a:srgbClr val="000000"/>
              </a:solidFill>
              <a:latin typeface="Arial"/>
            </a:endParaRPr>
          </a:p>
          <a:p>
            <a:pPr marL="457200" indent="-393480">
              <a:lnSpc>
                <a:spcPct val="90000"/>
              </a:lnSpc>
              <a:buClr>
                <a:srgbClr val="222222"/>
              </a:buClr>
              <a:buFont typeface="Arial"/>
              <a:buChar char="•"/>
            </a:pPr>
            <a:r>
              <a:rPr b="0" lang="pt-BR" sz="2600" spc="-1" strike="noStrike">
                <a:solidFill>
                  <a:srgbClr val="222222"/>
                </a:solidFill>
                <a:latin typeface="Calibri"/>
                <a:ea typeface="Calibri"/>
              </a:rPr>
              <a:t>We base comments on the position paper, factsheets and discussion </a:t>
            </a:r>
            <a:endParaRPr b="0" lang="pt-BR" sz="2600" spc="-1" strike="noStrike">
              <a:solidFill>
                <a:srgbClr val="000000"/>
              </a:solidFill>
              <a:latin typeface="Arial"/>
            </a:endParaRPr>
          </a:p>
          <a:p>
            <a:pPr marL="457200" indent="-393480">
              <a:lnSpc>
                <a:spcPct val="90000"/>
              </a:lnSpc>
              <a:buClr>
                <a:srgbClr val="222222"/>
              </a:buClr>
              <a:buFont typeface="Arial"/>
              <a:buChar char="•"/>
            </a:pPr>
            <a:r>
              <a:rPr b="0" lang="pt-BR" sz="2600" spc="-1" strike="noStrike">
                <a:solidFill>
                  <a:srgbClr val="222222"/>
                </a:solidFill>
                <a:latin typeface="Calibri"/>
                <a:ea typeface="Calibri"/>
              </a:rPr>
              <a:t>We advocate on WMG positions for:</a:t>
            </a:r>
            <a:endParaRPr b="0" lang="pt-BR" sz="2600" spc="-1" strike="noStrike">
              <a:solidFill>
                <a:srgbClr val="000000"/>
              </a:solidFill>
              <a:latin typeface="Arial"/>
            </a:endParaRPr>
          </a:p>
          <a:p>
            <a:pPr lvl="1" marL="914400" indent="-393480">
              <a:lnSpc>
                <a:spcPct val="90000"/>
              </a:lnSpc>
              <a:buClr>
                <a:srgbClr val="222222"/>
              </a:buClr>
              <a:buFont typeface="Arial"/>
              <a:buChar char="•"/>
            </a:pPr>
            <a:r>
              <a:rPr b="0" lang="pt-BR" sz="2600" spc="-1" strike="noStrike">
                <a:solidFill>
                  <a:srgbClr val="222222"/>
                </a:solidFill>
                <a:latin typeface="Calibri"/>
                <a:ea typeface="Calibri"/>
              </a:rPr>
              <a:t>The ministerial declaration (likely ends before HLPF) </a:t>
            </a:r>
            <a:endParaRPr b="0" lang="pt-BR" sz="2600" spc="-1" strike="noStrike">
              <a:solidFill>
                <a:srgbClr val="000000"/>
              </a:solidFill>
              <a:latin typeface="Arial"/>
            </a:endParaRPr>
          </a:p>
          <a:p>
            <a:pPr lvl="1" marL="914400" indent="-393480">
              <a:lnSpc>
                <a:spcPct val="90000"/>
              </a:lnSpc>
              <a:buClr>
                <a:srgbClr val="222222"/>
              </a:buClr>
              <a:buFont typeface="Arial"/>
              <a:buChar char="•"/>
            </a:pPr>
            <a:r>
              <a:rPr b="0" lang="pt-BR" sz="2600" spc="-1" strike="noStrike">
                <a:solidFill>
                  <a:srgbClr val="222222"/>
                </a:solidFill>
                <a:latin typeface="Calibri"/>
                <a:ea typeface="Calibri"/>
              </a:rPr>
              <a:t>Women human rights and environmental defenders</a:t>
            </a:r>
            <a:endParaRPr b="0" lang="pt-BR" sz="2600" spc="-1" strike="noStrike">
              <a:solidFill>
                <a:srgbClr val="000000"/>
              </a:solidFill>
              <a:latin typeface="Arial"/>
            </a:endParaRPr>
          </a:p>
          <a:p>
            <a:pPr lvl="1" marL="914400" indent="-393480">
              <a:lnSpc>
                <a:spcPct val="90000"/>
              </a:lnSpc>
              <a:buClr>
                <a:srgbClr val="222222"/>
              </a:buClr>
              <a:buFont typeface="Arial"/>
              <a:buChar char="•"/>
            </a:pPr>
            <a:r>
              <a:rPr b="0" lang="pt-BR" sz="2600" spc="-1" strike="noStrike">
                <a:solidFill>
                  <a:srgbClr val="222222"/>
                </a:solidFill>
                <a:latin typeface="Calibri"/>
                <a:ea typeface="Calibri"/>
              </a:rPr>
              <a:t>Civil Society, women and feminist participation at HLPF &amp; in VNRs</a:t>
            </a:r>
            <a:endParaRPr b="0" lang="pt-BR" sz="2600" spc="-1" strike="noStrike">
              <a:solidFill>
                <a:srgbClr val="000000"/>
              </a:solidFill>
              <a:latin typeface="Arial"/>
            </a:endParaRPr>
          </a:p>
          <a:p>
            <a:pPr lvl="1" marL="914400" indent="-393480">
              <a:lnSpc>
                <a:spcPct val="90000"/>
              </a:lnSpc>
              <a:buClr>
                <a:srgbClr val="222222"/>
              </a:buClr>
              <a:buFont typeface="Arial"/>
              <a:buChar char="•"/>
            </a:pPr>
            <a:r>
              <a:rPr b="0" lang="pt-BR" sz="2600" spc="-1" strike="noStrike">
                <a:solidFill>
                  <a:srgbClr val="222222"/>
                </a:solidFill>
                <a:latin typeface="Calibri"/>
                <a:ea typeface="Calibri"/>
              </a:rPr>
              <a:t>Progressive positions that address structural and systemic barriers</a:t>
            </a:r>
            <a:endParaRPr b="0" lang="pt-BR" sz="2600" spc="-1" strike="noStrike">
              <a:solidFill>
                <a:srgbClr val="000000"/>
              </a:solidFill>
              <a:latin typeface="Arial"/>
            </a:endParaRPr>
          </a:p>
          <a:p>
            <a:pPr marL="457200" indent="-393480">
              <a:lnSpc>
                <a:spcPct val="90000"/>
              </a:lnSpc>
              <a:buClr>
                <a:srgbClr val="222222"/>
              </a:buClr>
              <a:buFont typeface="Arial"/>
              <a:buChar char="•"/>
            </a:pPr>
            <a:r>
              <a:rPr b="0" lang="pt-BR" sz="2600" spc="-1" strike="noStrike">
                <a:solidFill>
                  <a:srgbClr val="222222"/>
                </a:solidFill>
                <a:latin typeface="Calibri"/>
                <a:ea typeface="Calibri"/>
              </a:rPr>
              <a:t>We advocate to:</a:t>
            </a:r>
            <a:endParaRPr b="0" lang="pt-BR" sz="2600" spc="-1" strike="noStrike">
              <a:solidFill>
                <a:srgbClr val="000000"/>
              </a:solidFill>
              <a:latin typeface="Arial"/>
            </a:endParaRPr>
          </a:p>
          <a:p>
            <a:pPr lvl="1" marL="914400" indent="-393480">
              <a:lnSpc>
                <a:spcPct val="90000"/>
              </a:lnSpc>
              <a:buClr>
                <a:srgbClr val="222222"/>
              </a:buClr>
              <a:buFont typeface="Arial"/>
              <a:buChar char="•"/>
            </a:pPr>
            <a:r>
              <a:rPr b="0" lang="pt-BR" sz="2600" spc="-1" strike="noStrike">
                <a:solidFill>
                  <a:srgbClr val="222222"/>
                </a:solidFill>
                <a:latin typeface="Calibri"/>
                <a:ea typeface="Calibri"/>
              </a:rPr>
              <a:t>Delegates in formal, scheduled meetings &amp; informally</a:t>
            </a:r>
            <a:endParaRPr b="0" lang="pt-BR" sz="2600" spc="-1" strike="noStrike">
              <a:solidFill>
                <a:srgbClr val="000000"/>
              </a:solidFill>
              <a:latin typeface="Arial"/>
            </a:endParaRPr>
          </a:p>
          <a:p>
            <a:pPr lvl="1" marL="914400" indent="-393480">
              <a:lnSpc>
                <a:spcPct val="90000"/>
              </a:lnSpc>
              <a:buClr>
                <a:srgbClr val="222222"/>
              </a:buClr>
              <a:buFont typeface="Arial"/>
              <a:buChar char="•"/>
            </a:pPr>
            <a:r>
              <a:rPr b="0" lang="pt-BR" sz="2600" spc="-1" strike="noStrike">
                <a:solidFill>
                  <a:srgbClr val="222222"/>
                </a:solidFill>
                <a:latin typeface="Calibri"/>
                <a:ea typeface="Calibri"/>
              </a:rPr>
              <a:t>Roundtable session</a:t>
            </a:r>
            <a:endParaRPr b="0" lang="pt-BR" sz="2600" spc="-1" strike="noStrike">
              <a:solidFill>
                <a:srgbClr val="000000"/>
              </a:solidFill>
              <a:latin typeface="Arial"/>
            </a:endParaRPr>
          </a:p>
          <a:p>
            <a:pPr lvl="1" marL="914400" indent="-393480">
              <a:lnSpc>
                <a:spcPct val="90000"/>
              </a:lnSpc>
              <a:buClr>
                <a:srgbClr val="222222"/>
              </a:buClr>
              <a:buFont typeface="Arial"/>
              <a:buChar char="•"/>
            </a:pPr>
            <a:r>
              <a:rPr b="0" lang="pt-BR" sz="2600" spc="-1" strike="noStrike">
                <a:solidFill>
                  <a:srgbClr val="222222"/>
                </a:solidFill>
                <a:latin typeface="Calibri"/>
                <a:ea typeface="Calibri"/>
              </a:rPr>
              <a:t>Civil Society &amp; UN colleagues</a:t>
            </a:r>
            <a:endParaRPr b="0" lang="pt-BR" sz="2600" spc="-1" strike="noStrike">
              <a:solidFill>
                <a:srgbClr val="000000"/>
              </a:solidFill>
              <a:latin typeface="Arial"/>
            </a:endParaRPr>
          </a:p>
          <a:p>
            <a:pPr lvl="1" marL="914400" indent="-393480">
              <a:lnSpc>
                <a:spcPct val="90000"/>
              </a:lnSpc>
              <a:buClr>
                <a:srgbClr val="222222"/>
              </a:buClr>
              <a:buFont typeface="Arial"/>
              <a:buChar char="•"/>
            </a:pPr>
            <a:r>
              <a:rPr b="0" lang="pt-BR" sz="2600" spc="-1" strike="noStrike">
                <a:solidFill>
                  <a:srgbClr val="222222"/>
                </a:solidFill>
                <a:latin typeface="Calibri"/>
                <a:ea typeface="Calibri"/>
              </a:rPr>
              <a:t>Contacts in capital</a:t>
            </a:r>
            <a:endParaRPr b="0" lang="pt-BR" sz="2600" spc="-1" strike="noStrike">
              <a:solidFill>
                <a:srgbClr val="000000"/>
              </a:solidFill>
              <a:latin typeface="Arial"/>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TextShape 1"/>
          <p:cNvSpPr txBox="1"/>
          <p:nvPr/>
        </p:nvSpPr>
        <p:spPr>
          <a:xfrm>
            <a:off x="838080" y="365040"/>
            <a:ext cx="10515240" cy="1325520"/>
          </a:xfrm>
          <a:prstGeom prst="rect">
            <a:avLst/>
          </a:prstGeom>
          <a:noFill/>
          <a:ln>
            <a:noFill/>
          </a:ln>
        </p:spPr>
        <p:txBody>
          <a:bodyPr tIns="91440" bIns="91440" anchor="ctr"/>
          <a:p>
            <a:pPr algn="ctr">
              <a:lnSpc>
                <a:spcPct val="90000"/>
              </a:lnSpc>
            </a:pPr>
            <a:r>
              <a:rPr b="0" lang="pt-BR" sz="4400" spc="-1" strike="noStrike">
                <a:solidFill>
                  <a:srgbClr val="000000"/>
                </a:solidFill>
                <a:latin typeface="Calibri"/>
                <a:ea typeface="Calibri"/>
              </a:rPr>
              <a:t>Outreach</a:t>
            </a:r>
            <a:endParaRPr b="0" lang="pt-BR" sz="4400" spc="-1" strike="noStrike">
              <a:solidFill>
                <a:srgbClr val="000000"/>
              </a:solidFill>
              <a:latin typeface="Arial"/>
            </a:endParaRPr>
          </a:p>
        </p:txBody>
      </p:sp>
      <p:sp>
        <p:nvSpPr>
          <p:cNvPr id="187" name="TextShape 2"/>
          <p:cNvSpPr txBox="1"/>
          <p:nvPr/>
        </p:nvSpPr>
        <p:spPr>
          <a:xfrm>
            <a:off x="838080" y="1690920"/>
            <a:ext cx="10515240" cy="4350960"/>
          </a:xfrm>
          <a:prstGeom prst="rect">
            <a:avLst/>
          </a:prstGeom>
          <a:noFill/>
          <a:ln>
            <a:noFill/>
          </a:ln>
        </p:spPr>
        <p:txBody>
          <a:bodyPr tIns="91440" bIns="91440"/>
          <a:p>
            <a:pPr>
              <a:lnSpc>
                <a:spcPct val="90000"/>
              </a:lnSpc>
              <a:spcBef>
                <a:spcPts val="1001"/>
              </a:spcBef>
            </a:pPr>
            <a:r>
              <a:rPr b="0" lang="pt-BR" sz="2800" spc="-1" strike="noStrike">
                <a:solidFill>
                  <a:srgbClr val="000000"/>
                </a:solidFill>
                <a:latin typeface="Calibri"/>
                <a:ea typeface="Calibri"/>
              </a:rPr>
              <a:t>Outreach covers communications and actions </a:t>
            </a:r>
            <a:endParaRPr b="0" lang="pt-BR" sz="2800" spc="-1" strike="noStrike">
              <a:solidFill>
                <a:srgbClr val="000000"/>
              </a:solidFill>
              <a:latin typeface="Arial"/>
            </a:endParaRPr>
          </a:p>
          <a:p>
            <a:pPr marL="457200" indent="-406080">
              <a:lnSpc>
                <a:spcPct val="90000"/>
              </a:lnSpc>
              <a:spcBef>
                <a:spcPts val="1001"/>
              </a:spcBef>
              <a:buClr>
                <a:srgbClr val="000000"/>
              </a:buClr>
              <a:buFont typeface="Calibri"/>
              <a:buChar char="•"/>
            </a:pPr>
            <a:r>
              <a:rPr b="0" lang="pt-BR" sz="2800" spc="-1" strike="noStrike">
                <a:solidFill>
                  <a:srgbClr val="000000"/>
                </a:solidFill>
                <a:latin typeface="Calibri"/>
                <a:ea typeface="Calibri"/>
              </a:rPr>
              <a:t>Led by Hanna (WECF) &amp; Lean</a:t>
            </a:r>
            <a:endParaRPr b="0" lang="pt-BR" sz="2800" spc="-1" strike="noStrike">
              <a:solidFill>
                <a:srgbClr val="000000"/>
              </a:solidFill>
              <a:latin typeface="Arial"/>
            </a:endParaRPr>
          </a:p>
          <a:p>
            <a:pPr marL="457200" indent="-406080">
              <a:lnSpc>
                <a:spcPct val="90000"/>
              </a:lnSpc>
              <a:buClr>
                <a:srgbClr val="000000"/>
              </a:buClr>
              <a:buFont typeface="Calibri"/>
              <a:buChar char="•"/>
            </a:pPr>
            <a:r>
              <a:rPr b="0" lang="pt-BR" sz="2800" spc="-1" strike="noStrike">
                <a:solidFill>
                  <a:srgbClr val="000000"/>
                </a:solidFill>
                <a:latin typeface="Calibri"/>
                <a:ea typeface="Calibri"/>
              </a:rPr>
              <a:t>Last year theme was #WomenDefendCommons</a:t>
            </a:r>
            <a:endParaRPr b="0" lang="pt-BR" sz="2800" spc="-1" strike="noStrike">
              <a:solidFill>
                <a:srgbClr val="000000"/>
              </a:solidFill>
              <a:latin typeface="Arial"/>
            </a:endParaRPr>
          </a:p>
          <a:p>
            <a:pPr marL="457200" indent="-406080">
              <a:lnSpc>
                <a:spcPct val="90000"/>
              </a:lnSpc>
              <a:buClr>
                <a:srgbClr val="000000"/>
              </a:buClr>
              <a:buFont typeface="Arial"/>
              <a:buChar char="•"/>
            </a:pPr>
            <a:r>
              <a:rPr b="0" lang="pt-BR" sz="2800" spc="-1" strike="noStrike">
                <a:solidFill>
                  <a:srgbClr val="000000"/>
                </a:solidFill>
                <a:latin typeface="Calibri"/>
                <a:ea typeface="Calibri"/>
              </a:rPr>
              <a:t>This year theme #Nodirtybusiness  &amp; #HandsOffWHRDs</a:t>
            </a:r>
            <a:endParaRPr b="0" lang="pt-BR" sz="2800" spc="-1" strike="noStrike">
              <a:solidFill>
                <a:srgbClr val="000000"/>
              </a:solidFill>
              <a:latin typeface="Arial"/>
            </a:endParaRPr>
          </a:p>
          <a:p>
            <a:pPr marL="457200" indent="-406080">
              <a:lnSpc>
                <a:spcPct val="90000"/>
              </a:lnSpc>
              <a:buClr>
                <a:srgbClr val="000000"/>
              </a:buClr>
              <a:buFont typeface="Calibri"/>
              <a:buChar char="•"/>
            </a:pPr>
            <a:r>
              <a:rPr b="0" lang="pt-BR" sz="2800" spc="-1" strike="noStrike">
                <a:solidFill>
                  <a:srgbClr val="000000"/>
                </a:solidFill>
                <a:latin typeface="Calibri"/>
                <a:ea typeface="Calibri"/>
              </a:rPr>
              <a:t>Tweets of the day</a:t>
            </a:r>
            <a:endParaRPr b="0" lang="pt-BR" sz="2800" spc="-1" strike="noStrike">
              <a:solidFill>
                <a:srgbClr val="000000"/>
              </a:solidFill>
              <a:latin typeface="Arial"/>
            </a:endParaRPr>
          </a:p>
          <a:p>
            <a:pPr marL="457200" indent="-406080">
              <a:lnSpc>
                <a:spcPct val="90000"/>
              </a:lnSpc>
              <a:buClr>
                <a:srgbClr val="000000"/>
              </a:buClr>
              <a:buFont typeface="Calibri"/>
              <a:buChar char="•"/>
            </a:pPr>
            <a:r>
              <a:rPr b="0" lang="pt-BR" sz="2800" spc="-1" strike="noStrike">
                <a:solidFill>
                  <a:srgbClr val="000000"/>
                </a:solidFill>
                <a:latin typeface="Calibri"/>
                <a:ea typeface="Calibri"/>
              </a:rPr>
              <a:t>Press releases  </a:t>
            </a:r>
            <a:endParaRPr b="0" lang="pt-BR" sz="2800" spc="-1" strike="noStrike">
              <a:solidFill>
                <a:srgbClr val="000000"/>
              </a:solidFill>
              <a:latin typeface="Arial"/>
            </a:endParaRPr>
          </a:p>
          <a:p>
            <a:pPr marL="457200" indent="-406080">
              <a:lnSpc>
                <a:spcPct val="90000"/>
              </a:lnSpc>
              <a:buClr>
                <a:srgbClr val="000000"/>
              </a:buClr>
              <a:buFont typeface="Calibri"/>
              <a:buChar char="•"/>
            </a:pPr>
            <a:r>
              <a:rPr b="0" lang="pt-BR" sz="2800" spc="-1" strike="noStrike">
                <a:solidFill>
                  <a:srgbClr val="000000"/>
                </a:solidFill>
                <a:latin typeface="Calibri"/>
                <a:ea typeface="Calibri"/>
              </a:rPr>
              <a:t>Memes</a:t>
            </a:r>
            <a:endParaRPr b="0" lang="pt-BR" sz="2800" spc="-1" strike="noStrike">
              <a:solidFill>
                <a:srgbClr val="000000"/>
              </a:solidFill>
              <a:latin typeface="Arial"/>
            </a:endParaRPr>
          </a:p>
          <a:p>
            <a:pPr marL="457200" indent="-406080">
              <a:lnSpc>
                <a:spcPct val="90000"/>
              </a:lnSpc>
              <a:buClr>
                <a:srgbClr val="000000"/>
              </a:buClr>
              <a:buFont typeface="Calibri"/>
              <a:buChar char="•"/>
            </a:pPr>
            <a:r>
              <a:rPr b="0" lang="pt-BR" sz="2800" spc="-1" strike="noStrike">
                <a:solidFill>
                  <a:srgbClr val="000000"/>
                </a:solidFill>
                <a:latin typeface="Calibri"/>
                <a:ea typeface="Calibri"/>
              </a:rPr>
              <a:t>Blogs</a:t>
            </a:r>
            <a:endParaRPr b="0" lang="pt-BR" sz="2800" spc="-1" strike="noStrike">
              <a:solidFill>
                <a:srgbClr val="000000"/>
              </a:solidFill>
              <a:latin typeface="Arial"/>
            </a:endParaRPr>
          </a:p>
          <a:p>
            <a:pPr marL="457200" indent="-406080">
              <a:lnSpc>
                <a:spcPct val="90000"/>
              </a:lnSpc>
              <a:buClr>
                <a:srgbClr val="000000"/>
              </a:buClr>
              <a:buFont typeface="Calibri"/>
              <a:buChar char="•"/>
            </a:pPr>
            <a:r>
              <a:rPr b="0" lang="pt-BR" sz="2800" spc="-1" strike="noStrike">
                <a:solidFill>
                  <a:srgbClr val="000000"/>
                </a:solidFill>
                <a:latin typeface="Calibri"/>
                <a:ea typeface="Calibri"/>
              </a:rPr>
              <a:t>Color scarves for the day </a:t>
            </a:r>
            <a:endParaRPr b="0" lang="pt-BR" sz="2800" spc="-1" strike="noStrike">
              <a:solidFill>
                <a:srgbClr val="000000"/>
              </a:solidFill>
              <a:latin typeface="Arial"/>
            </a:endParaRPr>
          </a:p>
          <a:p>
            <a:pPr marL="457200" indent="-406080">
              <a:lnSpc>
                <a:spcPct val="90000"/>
              </a:lnSpc>
              <a:buClr>
                <a:srgbClr val="000000"/>
              </a:buClr>
              <a:buFont typeface="Calibri"/>
              <a:buChar char="•"/>
            </a:pPr>
            <a:r>
              <a:rPr b="0" lang="pt-BR" sz="2800" spc="-1" strike="noStrike">
                <a:solidFill>
                  <a:srgbClr val="000000"/>
                </a:solidFill>
                <a:latin typeface="Calibri"/>
                <a:ea typeface="Calibri"/>
              </a:rPr>
              <a:t>etc. </a:t>
            </a:r>
            <a:endParaRPr b="0" lang="pt-BR" sz="2800" spc="-1" strike="noStrike">
              <a:solidFill>
                <a:srgbClr val="000000"/>
              </a:solidFill>
              <a:latin typeface="Arial"/>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TextShape 1"/>
          <p:cNvSpPr txBox="1"/>
          <p:nvPr/>
        </p:nvSpPr>
        <p:spPr>
          <a:xfrm>
            <a:off x="838080" y="365040"/>
            <a:ext cx="10515240" cy="1325520"/>
          </a:xfrm>
          <a:prstGeom prst="rect">
            <a:avLst/>
          </a:prstGeom>
          <a:noFill/>
          <a:ln>
            <a:noFill/>
          </a:ln>
        </p:spPr>
        <p:txBody>
          <a:bodyPr tIns="91440" bIns="91440" anchor="ctr"/>
          <a:p>
            <a:pPr algn="ctr">
              <a:lnSpc>
                <a:spcPct val="90000"/>
              </a:lnSpc>
            </a:pPr>
            <a:r>
              <a:rPr b="0" lang="pt-BR" sz="4400" spc="-1" strike="noStrike">
                <a:solidFill>
                  <a:srgbClr val="000000"/>
                </a:solidFill>
                <a:latin typeface="Calibri"/>
                <a:ea typeface="Calibri"/>
              </a:rPr>
              <a:t>WMG Spreadsheets </a:t>
            </a:r>
            <a:endParaRPr b="0" lang="pt-BR" sz="4400" spc="-1" strike="noStrike">
              <a:solidFill>
                <a:srgbClr val="000000"/>
              </a:solidFill>
              <a:latin typeface="Arial"/>
            </a:endParaRPr>
          </a:p>
        </p:txBody>
      </p:sp>
      <p:sp>
        <p:nvSpPr>
          <p:cNvPr id="189" name="TextShape 2"/>
          <p:cNvSpPr txBox="1"/>
          <p:nvPr/>
        </p:nvSpPr>
        <p:spPr>
          <a:xfrm>
            <a:off x="838080" y="1596960"/>
            <a:ext cx="10515240" cy="4350960"/>
          </a:xfrm>
          <a:prstGeom prst="rect">
            <a:avLst/>
          </a:prstGeom>
          <a:noFill/>
          <a:ln>
            <a:noFill/>
          </a:ln>
        </p:spPr>
        <p:txBody>
          <a:bodyPr tIns="91440" bIns="91440"/>
          <a:p>
            <a:pPr marL="457200" indent="-406080">
              <a:lnSpc>
                <a:spcPct val="90000"/>
              </a:lnSpc>
              <a:spcBef>
                <a:spcPts val="1001"/>
              </a:spcBef>
              <a:buClr>
                <a:srgbClr val="000000"/>
              </a:buClr>
              <a:buFont typeface="Arial"/>
              <a:buChar char="•"/>
            </a:pPr>
            <a:r>
              <a:rPr b="0" lang="pt-BR" sz="2800" spc="-1" strike="noStrike" u="sng">
                <a:solidFill>
                  <a:srgbClr val="0563c1"/>
                </a:solidFill>
                <a:uFillTx/>
                <a:latin typeface="Calibri"/>
                <a:ea typeface="Calibri"/>
                <a:hlinkClick r:id="rId1"/>
              </a:rPr>
              <a:t>Master spreadsheet </a:t>
            </a:r>
            <a:endParaRPr b="0" lang="pt-BR" sz="2800" spc="-1" strike="noStrike">
              <a:solidFill>
                <a:srgbClr val="000000"/>
              </a:solidFill>
              <a:latin typeface="Arial"/>
            </a:endParaRPr>
          </a:p>
          <a:p>
            <a:pPr lvl="1" marL="914400" indent="-380520">
              <a:lnSpc>
                <a:spcPct val="90000"/>
              </a:lnSpc>
              <a:buClr>
                <a:srgbClr val="000000"/>
              </a:buClr>
              <a:buFont typeface="Arial"/>
              <a:buChar char="•"/>
            </a:pPr>
            <a:r>
              <a:rPr b="0" lang="pt-BR" sz="2400" spc="-1" strike="noStrike">
                <a:solidFill>
                  <a:srgbClr val="000000"/>
                </a:solidFill>
                <a:latin typeface="Calibri"/>
                <a:ea typeface="Calibri"/>
              </a:rPr>
              <a:t>Documents </a:t>
            </a:r>
            <a:endParaRPr b="0" lang="pt-BR" sz="2400" spc="-1" strike="noStrike">
              <a:solidFill>
                <a:srgbClr val="000000"/>
              </a:solidFill>
              <a:latin typeface="Arial"/>
            </a:endParaRPr>
          </a:p>
          <a:p>
            <a:pPr lvl="1" marL="914400" indent="-380520">
              <a:lnSpc>
                <a:spcPct val="90000"/>
              </a:lnSpc>
              <a:buClr>
                <a:srgbClr val="000000"/>
              </a:buClr>
              <a:buFont typeface="Arial"/>
              <a:buChar char="•"/>
            </a:pPr>
            <a:r>
              <a:rPr b="0" lang="pt-BR" sz="2400" spc="-1" strike="noStrike">
                <a:solidFill>
                  <a:srgbClr val="000000"/>
                </a:solidFill>
                <a:latin typeface="Calibri"/>
                <a:ea typeface="Calibri"/>
              </a:rPr>
              <a:t>Schedule &amp; Interventions</a:t>
            </a:r>
            <a:endParaRPr b="0" lang="pt-BR" sz="2400" spc="-1" strike="noStrike">
              <a:solidFill>
                <a:srgbClr val="000000"/>
              </a:solidFill>
              <a:latin typeface="Arial"/>
            </a:endParaRPr>
          </a:p>
          <a:p>
            <a:pPr lvl="1" marL="914400" indent="-380520">
              <a:lnSpc>
                <a:spcPct val="90000"/>
              </a:lnSpc>
              <a:buClr>
                <a:srgbClr val="000000"/>
              </a:buClr>
              <a:buFont typeface="Arial"/>
              <a:buChar char="•"/>
            </a:pPr>
            <a:r>
              <a:rPr b="0" lang="pt-BR" sz="2400" spc="-1" strike="noStrike">
                <a:solidFill>
                  <a:srgbClr val="000000"/>
                </a:solidFill>
                <a:latin typeface="Calibri"/>
                <a:ea typeface="Calibri"/>
              </a:rPr>
              <a:t>Participants </a:t>
            </a:r>
            <a:endParaRPr b="0" lang="pt-BR" sz="2400" spc="-1" strike="noStrike">
              <a:solidFill>
                <a:srgbClr val="000000"/>
              </a:solidFill>
              <a:latin typeface="Arial"/>
            </a:endParaRPr>
          </a:p>
          <a:p>
            <a:pPr lvl="1" marL="914400" indent="-380520">
              <a:lnSpc>
                <a:spcPct val="90000"/>
              </a:lnSpc>
              <a:buClr>
                <a:srgbClr val="000000"/>
              </a:buClr>
              <a:buFont typeface="Arial"/>
              <a:buChar char="•"/>
            </a:pPr>
            <a:r>
              <a:rPr b="0" lang="pt-BR" sz="2400" spc="-1" strike="noStrike">
                <a:solidFill>
                  <a:srgbClr val="000000"/>
                </a:solidFill>
                <a:latin typeface="Calibri"/>
                <a:ea typeface="Calibri"/>
              </a:rPr>
              <a:t>Meetings </a:t>
            </a:r>
            <a:endParaRPr b="0" lang="pt-BR" sz="2400" spc="-1" strike="noStrike">
              <a:solidFill>
                <a:srgbClr val="000000"/>
              </a:solidFill>
              <a:latin typeface="Arial"/>
            </a:endParaRPr>
          </a:p>
          <a:p>
            <a:pPr lvl="1" marL="914400" indent="-380520">
              <a:lnSpc>
                <a:spcPct val="90000"/>
              </a:lnSpc>
              <a:buClr>
                <a:srgbClr val="000000"/>
              </a:buClr>
              <a:buFont typeface="Arial"/>
              <a:buChar char="•"/>
            </a:pPr>
            <a:r>
              <a:rPr b="0" lang="pt-BR" sz="2400" spc="-1" strike="noStrike">
                <a:solidFill>
                  <a:srgbClr val="000000"/>
                </a:solidFill>
                <a:latin typeface="Calibri"/>
                <a:ea typeface="Calibri"/>
              </a:rPr>
              <a:t>Morning meetings &amp; logistics</a:t>
            </a:r>
            <a:endParaRPr b="0" lang="pt-BR" sz="2400" spc="-1" strike="noStrike">
              <a:solidFill>
                <a:srgbClr val="000000"/>
              </a:solidFill>
              <a:latin typeface="Arial"/>
            </a:endParaRPr>
          </a:p>
          <a:p>
            <a:pPr lvl="1" marL="914400" indent="-380520">
              <a:lnSpc>
                <a:spcPct val="90000"/>
              </a:lnSpc>
              <a:buClr>
                <a:srgbClr val="000000"/>
              </a:buClr>
              <a:buFont typeface="Arial"/>
              <a:buChar char="•"/>
            </a:pPr>
            <a:r>
              <a:rPr b="0" lang="pt-BR" sz="2400" spc="-1" strike="noStrike">
                <a:solidFill>
                  <a:srgbClr val="000000"/>
                </a:solidFill>
                <a:latin typeface="Calibri"/>
                <a:ea typeface="Calibri"/>
              </a:rPr>
              <a:t>Notes </a:t>
            </a:r>
            <a:endParaRPr b="0" lang="pt-BR" sz="2400" spc="-1" strike="noStrike">
              <a:solidFill>
                <a:srgbClr val="000000"/>
              </a:solidFill>
              <a:latin typeface="Arial"/>
            </a:endParaRPr>
          </a:p>
          <a:p>
            <a:pPr lvl="1" marL="914400" indent="-380520">
              <a:lnSpc>
                <a:spcPct val="90000"/>
              </a:lnSpc>
              <a:buClr>
                <a:srgbClr val="000000"/>
              </a:buClr>
              <a:buFont typeface="Arial"/>
              <a:buChar char="•"/>
            </a:pPr>
            <a:r>
              <a:rPr b="0" lang="pt-BR" sz="2400" spc="-1" strike="noStrike">
                <a:solidFill>
                  <a:srgbClr val="000000"/>
                </a:solidFill>
                <a:latin typeface="Calibri"/>
                <a:ea typeface="Calibri"/>
              </a:rPr>
              <a:t>Outreach</a:t>
            </a:r>
            <a:endParaRPr b="0" lang="pt-BR" sz="2400" spc="-1" strike="noStrike">
              <a:solidFill>
                <a:srgbClr val="000000"/>
              </a:solidFill>
              <a:latin typeface="Arial"/>
            </a:endParaRPr>
          </a:p>
          <a:p>
            <a:pPr lvl="1" marL="914400" indent="-380520">
              <a:lnSpc>
                <a:spcPct val="90000"/>
              </a:lnSpc>
              <a:buClr>
                <a:srgbClr val="000000"/>
              </a:buClr>
              <a:buFont typeface="Arial"/>
              <a:buChar char="•"/>
            </a:pPr>
            <a:r>
              <a:rPr b="0" lang="pt-BR" sz="2400" spc="-1" strike="noStrike">
                <a:solidFill>
                  <a:srgbClr val="000000"/>
                </a:solidFill>
                <a:latin typeface="Calibri"/>
                <a:ea typeface="Calibri"/>
              </a:rPr>
              <a:t>Blogs</a:t>
            </a:r>
            <a:endParaRPr b="0" lang="pt-BR" sz="2400" spc="-1" strike="noStrike">
              <a:solidFill>
                <a:srgbClr val="000000"/>
              </a:solidFill>
              <a:latin typeface="Arial"/>
            </a:endParaRPr>
          </a:p>
          <a:p>
            <a:pPr lvl="1" marL="914400" indent="-380520">
              <a:lnSpc>
                <a:spcPct val="90000"/>
              </a:lnSpc>
              <a:buClr>
                <a:srgbClr val="000000"/>
              </a:buClr>
              <a:buFont typeface="Arial"/>
              <a:buChar char="•"/>
            </a:pPr>
            <a:r>
              <a:rPr b="0" lang="pt-BR" sz="2400" spc="-1" strike="noStrike">
                <a:solidFill>
                  <a:srgbClr val="000000"/>
                </a:solidFill>
                <a:latin typeface="Calibri"/>
                <a:ea typeface="Calibri"/>
              </a:rPr>
              <a:t>Side events</a:t>
            </a:r>
            <a:endParaRPr b="0" lang="pt-BR" sz="2400" spc="-1" strike="noStrike">
              <a:solidFill>
                <a:srgbClr val="000000"/>
              </a:solidFill>
              <a:latin typeface="Arial"/>
            </a:endParaRPr>
          </a:p>
          <a:p>
            <a:pPr marL="457200" indent="-406080">
              <a:lnSpc>
                <a:spcPct val="90000"/>
              </a:lnSpc>
              <a:buClr>
                <a:srgbClr val="000000"/>
              </a:buClr>
              <a:buFont typeface="Arial"/>
              <a:buChar char="•"/>
            </a:pPr>
            <a:r>
              <a:rPr b="0" lang="pt-BR" sz="2800" spc="-1" strike="noStrike" u="sng">
                <a:solidFill>
                  <a:srgbClr val="0563c1"/>
                </a:solidFill>
                <a:uFillTx/>
                <a:latin typeface="Calibri"/>
                <a:ea typeface="Calibri"/>
                <a:hlinkClick r:id="rId2"/>
              </a:rPr>
              <a:t>Join the </a:t>
            </a:r>
            <a:r>
              <a:rPr b="0" lang="pt-BR" sz="2800" spc="-1" strike="noStrike" u="sng">
                <a:solidFill>
                  <a:srgbClr val="0563c1"/>
                </a:solidFill>
                <a:uFillTx/>
                <a:latin typeface="Calibri"/>
                <a:ea typeface="Calibri"/>
                <a:hlinkClick r:id="rId3"/>
              </a:rPr>
              <a:t>temporary</a:t>
            </a:r>
            <a:r>
              <a:rPr b="0" lang="pt-BR" sz="2800" spc="-1" strike="noStrike" u="sng">
                <a:solidFill>
                  <a:srgbClr val="0563c1"/>
                </a:solidFill>
                <a:uFillTx/>
                <a:latin typeface="Calibri"/>
                <a:ea typeface="Calibri"/>
                <a:hlinkClick r:id="rId4"/>
              </a:rPr>
              <a:t> HLPF 2018 listserv</a:t>
            </a:r>
            <a:r>
              <a:rPr b="0" lang="pt-BR" sz="2800" spc="-1" strike="noStrike">
                <a:solidFill>
                  <a:srgbClr val="000000"/>
                </a:solidFill>
                <a:latin typeface="Calibri"/>
                <a:ea typeface="Calibri"/>
              </a:rPr>
              <a:t> if attending in person or remotely</a:t>
            </a:r>
            <a:endParaRPr b="0" lang="pt-BR" sz="2800" spc="-1" strike="noStrike">
              <a:solidFill>
                <a:srgbClr val="000000"/>
              </a:solidFill>
              <a:latin typeface="Arial"/>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TextShape 1"/>
          <p:cNvSpPr txBox="1"/>
          <p:nvPr/>
        </p:nvSpPr>
        <p:spPr>
          <a:xfrm>
            <a:off x="838080" y="365040"/>
            <a:ext cx="10515240" cy="1325520"/>
          </a:xfrm>
          <a:prstGeom prst="rect">
            <a:avLst/>
          </a:prstGeom>
          <a:noFill/>
          <a:ln>
            <a:noFill/>
          </a:ln>
        </p:spPr>
        <p:txBody>
          <a:bodyPr tIns="91440" bIns="91440" anchor="ctr"/>
          <a:p>
            <a:pPr algn="ctr">
              <a:lnSpc>
                <a:spcPct val="90000"/>
              </a:lnSpc>
            </a:pPr>
            <a:r>
              <a:rPr b="0" lang="pt-BR" sz="4400" spc="-1" strike="noStrike">
                <a:solidFill>
                  <a:srgbClr val="000000"/>
                </a:solidFill>
                <a:latin typeface="Calibri"/>
                <a:ea typeface="Calibri"/>
              </a:rPr>
              <a:t>WMG Mentors</a:t>
            </a:r>
            <a:endParaRPr b="0" lang="pt-BR" sz="4400" spc="-1" strike="noStrike">
              <a:solidFill>
                <a:srgbClr val="000000"/>
              </a:solidFill>
              <a:latin typeface="Arial"/>
            </a:endParaRPr>
          </a:p>
        </p:txBody>
      </p:sp>
      <p:sp>
        <p:nvSpPr>
          <p:cNvPr id="191" name="TextShape 2"/>
          <p:cNvSpPr txBox="1"/>
          <p:nvPr/>
        </p:nvSpPr>
        <p:spPr>
          <a:xfrm>
            <a:off x="838080" y="1825560"/>
            <a:ext cx="10515240" cy="4350960"/>
          </a:xfrm>
          <a:prstGeom prst="rect">
            <a:avLst/>
          </a:prstGeom>
          <a:noFill/>
          <a:ln>
            <a:noFill/>
          </a:ln>
        </p:spPr>
        <p:txBody>
          <a:bodyPr tIns="91440" bIns="91440"/>
          <a:p>
            <a:pPr>
              <a:lnSpc>
                <a:spcPct val="90000"/>
              </a:lnSpc>
              <a:spcBef>
                <a:spcPts val="1001"/>
              </a:spcBef>
            </a:pPr>
            <a:r>
              <a:rPr b="0" lang="pt-BR" sz="2800" spc="-1" strike="noStrike">
                <a:solidFill>
                  <a:srgbClr val="000000"/>
                </a:solidFill>
                <a:latin typeface="Calibri"/>
                <a:ea typeface="Calibri"/>
              </a:rPr>
              <a:t>For new members/ attendees, will have: </a:t>
            </a:r>
            <a:endParaRPr b="0" lang="pt-BR" sz="2800" spc="-1" strike="noStrike">
              <a:solidFill>
                <a:srgbClr val="000000"/>
              </a:solidFill>
              <a:latin typeface="Arial"/>
            </a:endParaRPr>
          </a:p>
          <a:p>
            <a:pPr marL="457200" indent="-406080">
              <a:lnSpc>
                <a:spcPct val="90000"/>
              </a:lnSpc>
              <a:spcBef>
                <a:spcPts val="1001"/>
              </a:spcBef>
              <a:buClr>
                <a:srgbClr val="000000"/>
              </a:buClr>
              <a:buFont typeface="Arial"/>
              <a:buChar char="•"/>
            </a:pPr>
            <a:r>
              <a:rPr b="0" lang="pt-BR" sz="2800" spc="-1" strike="noStrike">
                <a:solidFill>
                  <a:srgbClr val="000000"/>
                </a:solidFill>
                <a:latin typeface="Calibri"/>
                <a:ea typeface="Calibri"/>
              </a:rPr>
              <a:t>WMG introduction on July 8, 2:00 - 3:00 PM </a:t>
            </a:r>
            <a:endParaRPr b="0" lang="pt-BR" sz="2800" spc="-1" strike="noStrike">
              <a:solidFill>
                <a:srgbClr val="000000"/>
              </a:solidFill>
              <a:latin typeface="Arial"/>
            </a:endParaRPr>
          </a:p>
          <a:p>
            <a:pPr marL="457200" indent="-406080">
              <a:lnSpc>
                <a:spcPct val="90000"/>
              </a:lnSpc>
              <a:buClr>
                <a:srgbClr val="000000"/>
              </a:buClr>
              <a:buFont typeface="Arial"/>
              <a:buChar char="•"/>
            </a:pPr>
            <a:r>
              <a:rPr b="0" lang="pt-BR" sz="2800" spc="-1" strike="noStrike">
                <a:solidFill>
                  <a:srgbClr val="000000"/>
                </a:solidFill>
                <a:latin typeface="Calibri"/>
                <a:ea typeface="Calibri"/>
              </a:rPr>
              <a:t>Check in with UN tour once a week on July 9 and July 16</a:t>
            </a:r>
            <a:endParaRPr b="0" lang="pt-BR" sz="2800" spc="-1" strike="noStrike">
              <a:solidFill>
                <a:srgbClr val="000000"/>
              </a:solidFill>
              <a:latin typeface="Arial"/>
            </a:endParaRPr>
          </a:p>
          <a:p>
            <a:pPr marL="457200" indent="-406080">
              <a:lnSpc>
                <a:spcPct val="90000"/>
              </a:lnSpc>
              <a:buClr>
                <a:srgbClr val="000000"/>
              </a:buClr>
              <a:buFont typeface="Arial"/>
              <a:buChar char="•"/>
            </a:pPr>
            <a:r>
              <a:rPr b="0" lang="pt-BR" sz="2800" spc="-1" strike="noStrike">
                <a:solidFill>
                  <a:srgbClr val="000000"/>
                </a:solidFill>
                <a:latin typeface="Calibri"/>
                <a:ea typeface="Calibri"/>
              </a:rPr>
              <a:t>Pairing for guidance </a:t>
            </a:r>
            <a:endParaRPr b="0" lang="pt-BR" sz="2800" spc="-1" strike="noStrike">
              <a:solidFill>
                <a:srgbClr val="000000"/>
              </a:solidFill>
              <a:latin typeface="Arial"/>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TextShape 1"/>
          <p:cNvSpPr txBox="1"/>
          <p:nvPr/>
        </p:nvSpPr>
        <p:spPr>
          <a:xfrm>
            <a:off x="1527840" y="4970160"/>
            <a:ext cx="10515240" cy="1013040"/>
          </a:xfrm>
          <a:prstGeom prst="rect">
            <a:avLst/>
          </a:prstGeom>
          <a:noFill/>
          <a:ln>
            <a:noFill/>
          </a:ln>
        </p:spPr>
        <p:txBody>
          <a:bodyPr tIns="91440" bIns="91440" anchor="b"/>
          <a:p>
            <a:pPr>
              <a:lnSpc>
                <a:spcPct val="90000"/>
              </a:lnSpc>
            </a:pPr>
            <a:r>
              <a:rPr b="0" lang="pt-BR" sz="5500" spc="-1" strike="noStrike">
                <a:solidFill>
                  <a:srgbClr val="000000"/>
                </a:solidFill>
                <a:latin typeface="Calibri"/>
                <a:ea typeface="Calibri"/>
              </a:rPr>
              <a:t>Co-Learning Space</a:t>
            </a:r>
            <a:endParaRPr b="0" lang="pt-BR" sz="5500" spc="-1" strike="noStrike">
              <a:solidFill>
                <a:srgbClr val="000000"/>
              </a:solidFill>
              <a:latin typeface="Arial"/>
            </a:endParaRPr>
          </a:p>
        </p:txBody>
      </p:sp>
      <p:sp>
        <p:nvSpPr>
          <p:cNvPr id="193" name="TextShape 2"/>
          <p:cNvSpPr txBox="1"/>
          <p:nvPr/>
        </p:nvSpPr>
        <p:spPr>
          <a:xfrm>
            <a:off x="4936320" y="5656680"/>
            <a:ext cx="10515240" cy="1500120"/>
          </a:xfrm>
          <a:prstGeom prst="rect">
            <a:avLst/>
          </a:prstGeom>
          <a:noFill/>
          <a:ln>
            <a:noFill/>
          </a:ln>
        </p:spPr>
        <p:txBody>
          <a:bodyPr tIns="91440" bIns="91440"/>
          <a:p>
            <a:pPr>
              <a:lnSpc>
                <a:spcPct val="90000"/>
              </a:lnSpc>
              <a:spcBef>
                <a:spcPts val="1001"/>
              </a:spcBef>
            </a:pPr>
            <a:r>
              <a:rPr b="0" lang="pt-BR" sz="2400" spc="-1" strike="noStrike">
                <a:solidFill>
                  <a:srgbClr val="ff0000"/>
                </a:solidFill>
                <a:latin typeface="Calibri"/>
                <a:ea typeface="Calibri"/>
              </a:rPr>
              <a:t>Feminist Movement Informed Ideas and Strategies</a:t>
            </a:r>
            <a:endParaRPr b="0" lang="pt-BR" sz="2400" spc="-1" strike="noStrike">
              <a:solidFill>
                <a:srgbClr val="000000"/>
              </a:solidFill>
              <a:latin typeface="Arial"/>
            </a:endParaRPr>
          </a:p>
        </p:txBody>
      </p:sp>
      <p:pic>
        <p:nvPicPr>
          <p:cNvPr id="194" name="Shape 258" descr=""/>
          <p:cNvPicPr/>
          <p:nvPr/>
        </p:nvPicPr>
        <p:blipFill>
          <a:blip r:embed="rId1"/>
          <a:stretch/>
        </p:blipFill>
        <p:spPr>
          <a:xfrm>
            <a:off x="9712800" y="655920"/>
            <a:ext cx="1958760" cy="1500120"/>
          </a:xfrm>
          <a:prstGeom prst="rect">
            <a:avLst/>
          </a:prstGeom>
          <a:ln>
            <a:noFill/>
          </a:ln>
        </p:spPr>
      </p:pic>
      <p:pic>
        <p:nvPicPr>
          <p:cNvPr id="195" name="Shape 259" descr=""/>
          <p:cNvPicPr/>
          <p:nvPr/>
        </p:nvPicPr>
        <p:blipFill>
          <a:blip r:embed="rId2"/>
          <a:srcRect l="0" t="1674" r="0" b="-1674"/>
          <a:stretch/>
        </p:blipFill>
        <p:spPr>
          <a:xfrm>
            <a:off x="1527840" y="523440"/>
            <a:ext cx="5574960" cy="4291920"/>
          </a:xfrm>
          <a:prstGeom prst="rect">
            <a:avLst/>
          </a:prstGeom>
          <a:ln>
            <a:noFill/>
          </a:ln>
        </p:spPr>
      </p:pic>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TextShape 1"/>
          <p:cNvSpPr txBox="1"/>
          <p:nvPr/>
        </p:nvSpPr>
        <p:spPr>
          <a:xfrm>
            <a:off x="1395360" y="311400"/>
            <a:ext cx="7319520" cy="925200"/>
          </a:xfrm>
          <a:prstGeom prst="rect">
            <a:avLst/>
          </a:prstGeom>
          <a:noFill/>
          <a:ln>
            <a:noFill/>
          </a:ln>
        </p:spPr>
        <p:txBody>
          <a:bodyPr anchor="b"/>
          <a:p>
            <a:pPr algn="ctr">
              <a:lnSpc>
                <a:spcPct val="90000"/>
              </a:lnSpc>
            </a:pPr>
            <a:r>
              <a:rPr b="0" lang="pt-BR" sz="6000" spc="-1" strike="noStrike">
                <a:solidFill>
                  <a:srgbClr val="000000"/>
                </a:solidFill>
                <a:latin typeface="Calibri"/>
                <a:ea typeface="Calibri"/>
              </a:rPr>
              <a:t>Claim your power!</a:t>
            </a:r>
            <a:endParaRPr b="0" lang="pt-BR" sz="6000" spc="-1" strike="noStrike">
              <a:solidFill>
                <a:srgbClr val="000000"/>
              </a:solidFill>
              <a:latin typeface="Arial"/>
            </a:endParaRPr>
          </a:p>
        </p:txBody>
      </p:sp>
      <p:sp>
        <p:nvSpPr>
          <p:cNvPr id="197" name="TextShape 2"/>
          <p:cNvSpPr txBox="1"/>
          <p:nvPr/>
        </p:nvSpPr>
        <p:spPr>
          <a:xfrm>
            <a:off x="1523880" y="4340520"/>
            <a:ext cx="9143640" cy="1655280"/>
          </a:xfrm>
          <a:prstGeom prst="rect">
            <a:avLst/>
          </a:prstGeom>
          <a:noFill/>
          <a:ln>
            <a:noFill/>
          </a:ln>
        </p:spPr>
        <p:txBody>
          <a:bodyPr/>
          <a:p>
            <a:pPr algn="ctr"/>
            <a:endParaRPr b="0" lang="pt-BR" sz="3200" spc="-1" strike="noStrike">
              <a:latin typeface="Arial"/>
            </a:endParaRPr>
          </a:p>
        </p:txBody>
      </p:sp>
      <p:pic>
        <p:nvPicPr>
          <p:cNvPr id="198" name="Shape 266" descr=""/>
          <p:cNvPicPr/>
          <p:nvPr/>
        </p:nvPicPr>
        <p:blipFill>
          <a:blip r:embed="rId1"/>
          <a:stretch/>
        </p:blipFill>
        <p:spPr>
          <a:xfrm>
            <a:off x="10513800" y="267480"/>
            <a:ext cx="1323000" cy="1013040"/>
          </a:xfrm>
          <a:prstGeom prst="rect">
            <a:avLst/>
          </a:prstGeom>
          <a:ln>
            <a:noFill/>
          </a:ln>
        </p:spPr>
      </p:pic>
      <p:pic>
        <p:nvPicPr>
          <p:cNvPr id="199" name="Shape 267" descr=""/>
          <p:cNvPicPr/>
          <p:nvPr/>
        </p:nvPicPr>
        <p:blipFill>
          <a:blip r:embed="rId2"/>
          <a:srcRect l="0" t="1455" r="0" b="1455"/>
          <a:stretch/>
        </p:blipFill>
        <p:spPr>
          <a:xfrm>
            <a:off x="-62640" y="1382040"/>
            <a:ext cx="10576080" cy="5475600"/>
          </a:xfrm>
          <a:prstGeom prst="rect">
            <a:avLst/>
          </a:prstGeom>
          <a:ln>
            <a:noFill/>
          </a:ln>
        </p:spPr>
      </p:pic>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TextShape 1"/>
          <p:cNvSpPr txBox="1"/>
          <p:nvPr/>
        </p:nvSpPr>
        <p:spPr>
          <a:xfrm>
            <a:off x="1197000" y="650520"/>
            <a:ext cx="9143640" cy="678960"/>
          </a:xfrm>
          <a:prstGeom prst="rect">
            <a:avLst/>
          </a:prstGeom>
          <a:noFill/>
          <a:ln>
            <a:noFill/>
          </a:ln>
        </p:spPr>
        <p:txBody>
          <a:bodyPr anchor="b"/>
          <a:p>
            <a:pPr algn="ctr">
              <a:lnSpc>
                <a:spcPct val="90000"/>
              </a:lnSpc>
            </a:pPr>
            <a:r>
              <a:rPr b="0" lang="pt-BR" sz="5400" spc="-1" strike="noStrike">
                <a:solidFill>
                  <a:srgbClr val="000000"/>
                </a:solidFill>
                <a:latin typeface="Calibri"/>
                <a:ea typeface="Calibri"/>
              </a:rPr>
              <a:t>WMG Diversity</a:t>
            </a:r>
            <a:endParaRPr b="0" lang="pt-BR" sz="5400" spc="-1" strike="noStrike">
              <a:solidFill>
                <a:srgbClr val="000000"/>
              </a:solidFill>
              <a:latin typeface="Arial"/>
            </a:endParaRPr>
          </a:p>
        </p:txBody>
      </p:sp>
      <p:sp>
        <p:nvSpPr>
          <p:cNvPr id="137" name="TextShape 2"/>
          <p:cNvSpPr txBox="1"/>
          <p:nvPr/>
        </p:nvSpPr>
        <p:spPr>
          <a:xfrm>
            <a:off x="1172160" y="1658520"/>
            <a:ext cx="9612000" cy="4688640"/>
          </a:xfrm>
          <a:prstGeom prst="rect">
            <a:avLst/>
          </a:prstGeom>
          <a:noFill/>
          <a:ln>
            <a:noFill/>
          </a:ln>
        </p:spPr>
        <p:txBody>
          <a:bodyPr/>
          <a:p>
            <a:pPr algn="ctr"/>
            <a:endParaRPr b="0" lang="pt-BR" sz="3200" spc="-1" strike="noStrike">
              <a:latin typeface="Arial"/>
            </a:endParaRPr>
          </a:p>
        </p:txBody>
      </p:sp>
      <p:pic>
        <p:nvPicPr>
          <p:cNvPr id="138" name="Shape 105" descr=""/>
          <p:cNvPicPr/>
          <p:nvPr/>
        </p:nvPicPr>
        <p:blipFill>
          <a:blip r:embed="rId1"/>
          <a:stretch/>
        </p:blipFill>
        <p:spPr>
          <a:xfrm>
            <a:off x="10513800" y="523440"/>
            <a:ext cx="1323000" cy="1013040"/>
          </a:xfrm>
          <a:prstGeom prst="rect">
            <a:avLst/>
          </a:prstGeom>
          <a:ln>
            <a:noFill/>
          </a:ln>
        </p:spPr>
      </p:pic>
      <p:pic>
        <p:nvPicPr>
          <p:cNvPr id="139" name="Shape 106" descr=""/>
          <p:cNvPicPr/>
          <p:nvPr/>
        </p:nvPicPr>
        <p:blipFill>
          <a:blip r:embed="rId2"/>
          <a:srcRect l="0" t="8965" r="4647" b="0"/>
          <a:stretch/>
        </p:blipFill>
        <p:spPr>
          <a:xfrm>
            <a:off x="6168240" y="1658520"/>
            <a:ext cx="4615920" cy="4196520"/>
          </a:xfrm>
          <a:prstGeom prst="rect">
            <a:avLst/>
          </a:prstGeom>
          <a:ln>
            <a:noFill/>
          </a:ln>
        </p:spPr>
      </p:pic>
      <p:pic>
        <p:nvPicPr>
          <p:cNvPr id="140" name="Shape 107" descr=""/>
          <p:cNvPicPr/>
          <p:nvPr/>
        </p:nvPicPr>
        <p:blipFill>
          <a:blip r:embed="rId3"/>
          <a:stretch/>
        </p:blipFill>
        <p:spPr>
          <a:xfrm>
            <a:off x="1043640" y="1658520"/>
            <a:ext cx="5047920" cy="3977640"/>
          </a:xfrm>
          <a:prstGeom prst="rect">
            <a:avLst/>
          </a:prstGeom>
          <a:ln>
            <a:noFill/>
          </a:ln>
        </p:spPr>
      </p:pic>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extShape 1"/>
          <p:cNvSpPr txBox="1"/>
          <p:nvPr/>
        </p:nvSpPr>
        <p:spPr>
          <a:xfrm>
            <a:off x="1197000" y="650520"/>
            <a:ext cx="9143640" cy="678960"/>
          </a:xfrm>
          <a:prstGeom prst="rect">
            <a:avLst/>
          </a:prstGeom>
          <a:noFill/>
          <a:ln>
            <a:noFill/>
          </a:ln>
        </p:spPr>
        <p:txBody>
          <a:bodyPr anchor="b"/>
          <a:p>
            <a:pPr algn="ctr">
              <a:lnSpc>
                <a:spcPct val="90000"/>
              </a:lnSpc>
            </a:pPr>
            <a:r>
              <a:rPr b="0" lang="pt-BR" sz="5400" spc="-1" strike="noStrike">
                <a:solidFill>
                  <a:srgbClr val="000000"/>
                </a:solidFill>
                <a:latin typeface="Calibri"/>
                <a:ea typeface="Calibri"/>
              </a:rPr>
              <a:t>WMG Principles &amp; Values</a:t>
            </a:r>
            <a:endParaRPr b="0" lang="pt-BR" sz="5400" spc="-1" strike="noStrike">
              <a:solidFill>
                <a:srgbClr val="000000"/>
              </a:solidFill>
              <a:latin typeface="Arial"/>
            </a:endParaRPr>
          </a:p>
        </p:txBody>
      </p:sp>
      <p:sp>
        <p:nvSpPr>
          <p:cNvPr id="142" name="TextShape 2"/>
          <p:cNvSpPr txBox="1"/>
          <p:nvPr/>
        </p:nvSpPr>
        <p:spPr>
          <a:xfrm>
            <a:off x="1197000" y="1329840"/>
            <a:ext cx="9612360" cy="4688640"/>
          </a:xfrm>
          <a:prstGeom prst="rect">
            <a:avLst/>
          </a:prstGeom>
          <a:noFill/>
          <a:ln>
            <a:noFill/>
          </a:ln>
        </p:spPr>
        <p:txBody>
          <a:bodyPr/>
          <a:p>
            <a:pPr>
              <a:lnSpc>
                <a:spcPct val="115000"/>
              </a:lnSpc>
            </a:pPr>
            <a:r>
              <a:rPr b="1" lang="pt-BR" sz="2400" spc="-1" strike="noStrike">
                <a:solidFill>
                  <a:srgbClr val="000000"/>
                </a:solidFill>
                <a:latin typeface="Calibri"/>
                <a:ea typeface="Calibri"/>
              </a:rPr>
              <a:t>Core framing principles:</a:t>
            </a:r>
            <a:endParaRPr b="0" lang="pt-BR" sz="2400" spc="-1" strike="noStrike">
              <a:latin typeface="Arial"/>
            </a:endParaRPr>
          </a:p>
          <a:p>
            <a:pPr marL="457200" indent="-342720">
              <a:lnSpc>
                <a:spcPct val="115000"/>
              </a:lnSpc>
              <a:buClr>
                <a:srgbClr val="000000"/>
              </a:buClr>
              <a:buFont typeface="Arial"/>
              <a:buChar char="●"/>
            </a:pPr>
            <a:r>
              <a:rPr b="0" lang="pt-BR" sz="1800" spc="-1" strike="noStrike">
                <a:solidFill>
                  <a:srgbClr val="000000"/>
                </a:solidFill>
                <a:latin typeface="Calibri"/>
                <a:ea typeface="Calibri"/>
              </a:rPr>
              <a:t>Gender equality and justice</a:t>
            </a:r>
            <a:endParaRPr b="0" lang="pt-BR" sz="1800" spc="-1" strike="noStrike">
              <a:latin typeface="Arial"/>
            </a:endParaRPr>
          </a:p>
          <a:p>
            <a:pPr marL="457200" indent="-342720">
              <a:lnSpc>
                <a:spcPct val="115000"/>
              </a:lnSpc>
              <a:buClr>
                <a:srgbClr val="000000"/>
              </a:buClr>
              <a:buFont typeface="Arial"/>
              <a:buChar char="●"/>
            </a:pPr>
            <a:r>
              <a:rPr b="0" lang="pt-BR" sz="1800" spc="-1" strike="noStrike">
                <a:solidFill>
                  <a:srgbClr val="000000"/>
                </a:solidFill>
                <a:latin typeface="Calibri"/>
                <a:ea typeface="Calibri"/>
              </a:rPr>
              <a:t>Women's human rights,</a:t>
            </a:r>
            <a:endParaRPr b="0" lang="pt-BR" sz="1800" spc="-1" strike="noStrike">
              <a:latin typeface="Arial"/>
            </a:endParaRPr>
          </a:p>
          <a:p>
            <a:pPr marL="457200" indent="-342720">
              <a:lnSpc>
                <a:spcPct val="115000"/>
              </a:lnSpc>
              <a:buClr>
                <a:srgbClr val="000000"/>
              </a:buClr>
              <a:buFont typeface="Arial"/>
              <a:buChar char="●"/>
            </a:pPr>
            <a:r>
              <a:rPr b="0" lang="pt-BR" sz="1800" spc="-1" strike="noStrike">
                <a:solidFill>
                  <a:srgbClr val="000000"/>
                </a:solidFill>
                <a:latin typeface="Calibri"/>
                <a:ea typeface="Calibri"/>
              </a:rPr>
              <a:t>Respect for planetary boundaries, and</a:t>
            </a:r>
            <a:endParaRPr b="0" lang="pt-BR" sz="1800" spc="-1" strike="noStrike">
              <a:latin typeface="Arial"/>
            </a:endParaRPr>
          </a:p>
          <a:p>
            <a:pPr marL="457200" indent="-342720">
              <a:lnSpc>
                <a:spcPct val="115000"/>
              </a:lnSpc>
              <a:buClr>
                <a:srgbClr val="000000"/>
              </a:buClr>
              <a:buFont typeface="Arial"/>
              <a:buChar char="●"/>
            </a:pPr>
            <a:r>
              <a:rPr b="0" lang="pt-BR" sz="1800" spc="-1" strike="noStrike">
                <a:solidFill>
                  <a:srgbClr val="000000"/>
                </a:solidFill>
                <a:latin typeface="Calibri"/>
                <a:ea typeface="Calibri"/>
              </a:rPr>
              <a:t>Social, economic and environmental sustainability</a:t>
            </a:r>
            <a:endParaRPr b="0" lang="pt-BR" sz="1800" spc="-1" strike="noStrike">
              <a:latin typeface="Arial"/>
            </a:endParaRPr>
          </a:p>
          <a:p>
            <a:pPr>
              <a:lnSpc>
                <a:spcPct val="115000"/>
              </a:lnSpc>
            </a:pPr>
            <a:endParaRPr b="0" lang="pt-BR" sz="1800" spc="-1" strike="noStrike">
              <a:latin typeface="Arial"/>
            </a:endParaRPr>
          </a:p>
          <a:p>
            <a:pPr>
              <a:lnSpc>
                <a:spcPct val="115000"/>
              </a:lnSpc>
            </a:pPr>
            <a:r>
              <a:rPr b="1" lang="pt-BR" sz="2400" spc="-1" strike="noStrike">
                <a:solidFill>
                  <a:srgbClr val="000000"/>
                </a:solidFill>
                <a:latin typeface="Calibri"/>
                <a:ea typeface="Calibri"/>
              </a:rPr>
              <a:t>We work together to...</a:t>
            </a:r>
            <a:endParaRPr b="0" lang="pt-BR" sz="2400" spc="-1" strike="noStrike">
              <a:latin typeface="Arial"/>
            </a:endParaRPr>
          </a:p>
          <a:p>
            <a:pPr>
              <a:lnSpc>
                <a:spcPct val="115000"/>
              </a:lnSpc>
            </a:pPr>
            <a:r>
              <a:rPr b="0" lang="pt-BR" sz="1800" spc="-1" strike="noStrike">
                <a:solidFill>
                  <a:srgbClr val="454545"/>
                </a:solidFill>
                <a:latin typeface="Calibri"/>
                <a:ea typeface="Calibri"/>
              </a:rPr>
              <a:t>-overcome structural economic, social and environmental crises that disproportionately impact women and girls</a:t>
            </a:r>
            <a:endParaRPr b="0" lang="pt-BR" sz="1800" spc="-1" strike="noStrike">
              <a:latin typeface="Arial"/>
            </a:endParaRPr>
          </a:p>
          <a:p>
            <a:pPr>
              <a:lnSpc>
                <a:spcPct val="115000"/>
              </a:lnSpc>
            </a:pPr>
            <a:r>
              <a:rPr b="0" lang="pt-BR" sz="1800" spc="-1" strike="noStrike">
                <a:solidFill>
                  <a:srgbClr val="454545"/>
                </a:solidFill>
                <a:latin typeface="Calibri"/>
                <a:ea typeface="Calibri"/>
              </a:rPr>
              <a:t>-tackle intersecting inequalities and multiple forms of discrimination based on gender, age, class, caste, race, ethnicity, sexual orientation, gender identity and expression and sexual characteristics, disabilities, and other status;</a:t>
            </a:r>
            <a:endParaRPr b="0" lang="pt-BR" sz="1800" spc="-1" strike="noStrike">
              <a:latin typeface="Arial"/>
            </a:endParaRPr>
          </a:p>
          <a:p>
            <a:pPr>
              <a:lnSpc>
                <a:spcPct val="115000"/>
              </a:lnSpc>
            </a:pPr>
            <a:r>
              <a:rPr b="0" lang="pt-BR" sz="1800" spc="-1" strike="noStrike">
                <a:solidFill>
                  <a:srgbClr val="454545"/>
                </a:solidFill>
                <a:latin typeface="Calibri"/>
                <a:ea typeface="Calibri"/>
              </a:rPr>
              <a:t>-ensure government accountability to commitments of gender equity and empowerment;</a:t>
            </a:r>
            <a:endParaRPr b="0" lang="pt-BR" sz="1800" spc="-1" strike="noStrike">
              <a:latin typeface="Arial"/>
            </a:endParaRPr>
          </a:p>
          <a:p>
            <a:pPr>
              <a:lnSpc>
                <a:spcPct val="115000"/>
              </a:lnSpc>
            </a:pPr>
            <a:r>
              <a:rPr b="0" lang="pt-BR" sz="1800" spc="-1" strike="noStrike">
                <a:solidFill>
                  <a:srgbClr val="454545"/>
                </a:solidFill>
                <a:latin typeface="Calibri"/>
                <a:ea typeface="Calibri"/>
              </a:rPr>
              <a:t>-create diverse, vibrant, equal and just societies for all people.</a:t>
            </a:r>
            <a:endParaRPr b="0" lang="pt-BR" sz="1800" spc="-1" strike="noStrike">
              <a:latin typeface="Arial"/>
            </a:endParaRPr>
          </a:p>
        </p:txBody>
      </p:sp>
      <p:pic>
        <p:nvPicPr>
          <p:cNvPr id="143" name="Shape 114" descr=""/>
          <p:cNvPicPr/>
          <p:nvPr/>
        </p:nvPicPr>
        <p:blipFill>
          <a:blip r:embed="rId1"/>
          <a:stretch/>
        </p:blipFill>
        <p:spPr>
          <a:xfrm>
            <a:off x="10513800" y="523440"/>
            <a:ext cx="1323000" cy="1013040"/>
          </a:xfrm>
          <a:prstGeom prst="rect">
            <a:avLst/>
          </a:prstGeom>
          <a:ln>
            <a:noFill/>
          </a:ln>
        </p:spPr>
      </p:pic>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TextShape 1"/>
          <p:cNvSpPr txBox="1"/>
          <p:nvPr/>
        </p:nvSpPr>
        <p:spPr>
          <a:xfrm>
            <a:off x="1197000" y="650520"/>
            <a:ext cx="9143640" cy="678960"/>
          </a:xfrm>
          <a:prstGeom prst="rect">
            <a:avLst/>
          </a:prstGeom>
          <a:noFill/>
          <a:ln>
            <a:noFill/>
          </a:ln>
        </p:spPr>
        <p:txBody>
          <a:bodyPr anchor="b"/>
          <a:p>
            <a:pPr algn="ctr">
              <a:lnSpc>
                <a:spcPct val="90000"/>
              </a:lnSpc>
            </a:pPr>
            <a:r>
              <a:rPr b="0" lang="pt-BR" sz="5400" spc="-1" strike="noStrike">
                <a:solidFill>
                  <a:srgbClr val="000000"/>
                </a:solidFill>
                <a:latin typeface="Calibri"/>
                <a:ea typeface="Calibri"/>
              </a:rPr>
              <a:t>WMG Principles &amp; Values</a:t>
            </a:r>
            <a:endParaRPr b="0" lang="pt-BR" sz="5400" spc="-1" strike="noStrike">
              <a:solidFill>
                <a:srgbClr val="000000"/>
              </a:solidFill>
              <a:latin typeface="Arial"/>
            </a:endParaRPr>
          </a:p>
        </p:txBody>
      </p:sp>
      <p:sp>
        <p:nvSpPr>
          <p:cNvPr id="145" name="TextShape 2"/>
          <p:cNvSpPr txBox="1"/>
          <p:nvPr/>
        </p:nvSpPr>
        <p:spPr>
          <a:xfrm>
            <a:off x="468360" y="1236240"/>
            <a:ext cx="11254680" cy="5342400"/>
          </a:xfrm>
          <a:prstGeom prst="rect">
            <a:avLst/>
          </a:prstGeom>
          <a:noFill/>
          <a:ln>
            <a:noFill/>
          </a:ln>
        </p:spPr>
        <p:txBody>
          <a:bodyPr/>
          <a:p>
            <a:pPr>
              <a:lnSpc>
                <a:spcPct val="115000"/>
              </a:lnSpc>
              <a:spcBef>
                <a:spcPts val="1400"/>
              </a:spcBef>
            </a:pPr>
            <a:r>
              <a:rPr b="1" lang="pt-BR" sz="1800" spc="-1" strike="noStrike">
                <a:solidFill>
                  <a:srgbClr val="000000"/>
                </a:solidFill>
                <a:latin typeface="Arial"/>
                <a:ea typeface="Arial"/>
              </a:rPr>
              <a:t>In our work as the Women’s Major Group, we commit to the following:</a:t>
            </a:r>
            <a:endParaRPr b="0" lang="pt-BR" sz="1800" spc="-1" strike="noStrike">
              <a:latin typeface="Arial"/>
            </a:endParaRPr>
          </a:p>
          <a:p>
            <a:pPr marL="457200" indent="-342720">
              <a:lnSpc>
                <a:spcPct val="115000"/>
              </a:lnSpc>
              <a:spcBef>
                <a:spcPts val="1400"/>
              </a:spcBef>
              <a:buClr>
                <a:srgbClr val="000000"/>
              </a:buClr>
              <a:buFont typeface="Arial"/>
              <a:buChar char="●"/>
            </a:pPr>
            <a:r>
              <a:rPr b="0" lang="pt-BR" sz="1800" spc="-1" strike="noStrike">
                <a:solidFill>
                  <a:srgbClr val="000000"/>
                </a:solidFill>
                <a:latin typeface="Arial"/>
                <a:ea typeface="Arial"/>
              </a:rPr>
              <a:t>An understanding of the links between our diverse issues – within social, gender, ecological, economic, redistributive, racial, reproductive, and sexual justice – and to ensure we are not trading or prioritizing the rights of one over another</a:t>
            </a:r>
            <a:endParaRPr b="0" lang="pt-BR" sz="1800" spc="-1" strike="noStrike">
              <a:latin typeface="Arial"/>
            </a:endParaRPr>
          </a:p>
          <a:p>
            <a:pPr marL="457200" indent="-342720">
              <a:lnSpc>
                <a:spcPct val="115000"/>
              </a:lnSpc>
              <a:buClr>
                <a:srgbClr val="000000"/>
              </a:buClr>
              <a:buFont typeface="Arial"/>
              <a:buChar char="●"/>
            </a:pPr>
            <a:r>
              <a:rPr b="0" lang="pt-BR" sz="1800" spc="-1" strike="noStrike">
                <a:solidFill>
                  <a:srgbClr val="000000"/>
                </a:solidFill>
                <a:latin typeface="Arial"/>
                <a:ea typeface="Arial"/>
              </a:rPr>
              <a:t>Cooperate closely and build bridges with other Women’s Major Groups and Women’s constituencies linked to related UN policy processes, while respecting their mandates in those processes.</a:t>
            </a:r>
            <a:endParaRPr b="0" lang="pt-BR" sz="1800" spc="-1" strike="noStrike">
              <a:latin typeface="Arial"/>
            </a:endParaRPr>
          </a:p>
          <a:p>
            <a:pPr marL="457200" indent="-342720">
              <a:lnSpc>
                <a:spcPct val="115000"/>
              </a:lnSpc>
              <a:buClr>
                <a:srgbClr val="000000"/>
              </a:buClr>
              <a:buFont typeface="Arial"/>
              <a:buChar char="●"/>
            </a:pPr>
            <a:r>
              <a:rPr b="0" lang="pt-BR" sz="1800" spc="-1" strike="noStrike">
                <a:solidFill>
                  <a:srgbClr val="000000"/>
                </a:solidFill>
                <a:latin typeface="Arial"/>
                <a:ea typeface="Arial"/>
              </a:rPr>
              <a:t>Continuously encourage active participation of all members of the WMG in an atmosphere of solidarity, trust, and respect.  </a:t>
            </a:r>
            <a:endParaRPr b="0" lang="pt-BR" sz="1800" spc="-1" strike="noStrike">
              <a:latin typeface="Arial"/>
            </a:endParaRPr>
          </a:p>
          <a:p>
            <a:pPr marL="457200" indent="-342720">
              <a:lnSpc>
                <a:spcPct val="115000"/>
              </a:lnSpc>
              <a:buClr>
                <a:srgbClr val="000000"/>
              </a:buClr>
              <a:buFont typeface="Arial"/>
              <a:buChar char="●"/>
            </a:pPr>
            <a:r>
              <a:rPr b="0" lang="pt-BR" sz="1800" spc="-1" strike="noStrike">
                <a:solidFill>
                  <a:srgbClr val="000000"/>
                </a:solidFill>
                <a:latin typeface="Arial"/>
                <a:ea typeface="Arial"/>
              </a:rPr>
              <a:t>Respect the work done by the WMG and the positions that the WMG has taken in its decades of activity, in all statements made and positions taken on behalf of the WMG.</a:t>
            </a:r>
            <a:endParaRPr b="0" lang="pt-BR" sz="1800" spc="-1" strike="noStrike">
              <a:latin typeface="Arial"/>
            </a:endParaRPr>
          </a:p>
          <a:p>
            <a:pPr marL="457200" indent="-342720">
              <a:lnSpc>
                <a:spcPct val="115000"/>
              </a:lnSpc>
              <a:buClr>
                <a:srgbClr val="000000"/>
              </a:buClr>
              <a:buFont typeface="Arial"/>
              <a:buChar char="●"/>
            </a:pPr>
            <a:r>
              <a:rPr b="0" lang="pt-BR" sz="1800" spc="-1" strike="noStrike">
                <a:solidFill>
                  <a:srgbClr val="000000"/>
                </a:solidFill>
                <a:latin typeface="Arial"/>
                <a:ea typeface="Arial"/>
              </a:rPr>
              <a:t>Solicit feedback through an open and consultative process for all statements made on behalf of the WMG respecting the prior positions and statements of the WMG.</a:t>
            </a:r>
            <a:endParaRPr b="0" lang="pt-BR" sz="1800" spc="-1" strike="noStrike">
              <a:latin typeface="Arial"/>
            </a:endParaRPr>
          </a:p>
          <a:p>
            <a:pPr marL="457200" indent="-342720">
              <a:lnSpc>
                <a:spcPct val="115000"/>
              </a:lnSpc>
              <a:buClr>
                <a:srgbClr val="000000"/>
              </a:buClr>
              <a:buFont typeface="Arial"/>
              <a:buChar char="●"/>
            </a:pPr>
            <a:r>
              <a:rPr b="0" lang="pt-BR" sz="1800" spc="-1" strike="noStrike">
                <a:solidFill>
                  <a:srgbClr val="000000"/>
                </a:solidFill>
                <a:latin typeface="Arial"/>
                <a:ea typeface="Arial"/>
              </a:rPr>
              <a:t>Speak with the “collective voice” when speaking on behalf of the WMG, and speak to the entirety of the WMG position rather than choosing only certain elements of the position.</a:t>
            </a:r>
            <a:endParaRPr b="0" lang="pt-BR" sz="1800" spc="-1" strike="noStrike">
              <a:latin typeface="Arial"/>
            </a:endParaRPr>
          </a:p>
          <a:p>
            <a:pPr marL="457200" indent="-342720">
              <a:lnSpc>
                <a:spcPct val="115000"/>
              </a:lnSpc>
              <a:buClr>
                <a:srgbClr val="000000"/>
              </a:buClr>
              <a:buFont typeface="Arial"/>
              <a:buChar char="●"/>
            </a:pPr>
            <a:r>
              <a:rPr b="0" lang="pt-BR" sz="1800" spc="-1" strike="noStrike">
                <a:solidFill>
                  <a:srgbClr val="000000"/>
                </a:solidFill>
                <a:latin typeface="Arial"/>
                <a:ea typeface="Arial"/>
              </a:rPr>
              <a:t>Create space for dissenting voices in discussions within the WMG and open up space, where available for divergent voices, as members of the WMG, rather than on behalf of the WMG.</a:t>
            </a:r>
            <a:endParaRPr b="0" lang="pt-BR" sz="1800" spc="-1" strike="noStrike">
              <a:latin typeface="Arial"/>
            </a:endParaRPr>
          </a:p>
          <a:p>
            <a:pPr>
              <a:lnSpc>
                <a:spcPct val="115000"/>
              </a:lnSpc>
              <a:spcBef>
                <a:spcPts val="499"/>
              </a:spcBef>
            </a:pPr>
            <a:endParaRPr b="0" lang="pt-BR" sz="1800" spc="-1" strike="noStrike">
              <a:latin typeface="Arial"/>
            </a:endParaRPr>
          </a:p>
        </p:txBody>
      </p:sp>
      <p:pic>
        <p:nvPicPr>
          <p:cNvPr id="146" name="Shape 121" descr=""/>
          <p:cNvPicPr/>
          <p:nvPr/>
        </p:nvPicPr>
        <p:blipFill>
          <a:blip r:embed="rId1"/>
          <a:stretch/>
        </p:blipFill>
        <p:spPr>
          <a:xfrm>
            <a:off x="10513800" y="523440"/>
            <a:ext cx="1323000" cy="1013040"/>
          </a:xfrm>
          <a:prstGeom prst="rect">
            <a:avLst/>
          </a:prstGeom>
          <a:ln>
            <a:noFill/>
          </a:ln>
        </p:spPr>
      </p:pic>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TextShape 1"/>
          <p:cNvSpPr txBox="1"/>
          <p:nvPr/>
        </p:nvSpPr>
        <p:spPr>
          <a:xfrm>
            <a:off x="831960" y="1709640"/>
            <a:ext cx="10515240" cy="2339640"/>
          </a:xfrm>
          <a:prstGeom prst="rect">
            <a:avLst/>
          </a:prstGeom>
          <a:noFill/>
          <a:ln>
            <a:noFill/>
          </a:ln>
        </p:spPr>
        <p:txBody>
          <a:bodyPr tIns="91440" bIns="91440" anchor="b"/>
          <a:p>
            <a:pPr>
              <a:lnSpc>
                <a:spcPct val="90000"/>
              </a:lnSpc>
            </a:pPr>
            <a:r>
              <a:rPr b="0" lang="pt-BR" sz="6000" spc="-1" strike="noStrike">
                <a:solidFill>
                  <a:srgbClr val="000000"/>
                </a:solidFill>
                <a:latin typeface="Calibri"/>
                <a:ea typeface="Calibri"/>
              </a:rPr>
              <a:t>High Level Political Forum (HLPF)</a:t>
            </a:r>
            <a:endParaRPr b="0" lang="pt-BR" sz="6000" spc="-1" strike="noStrike">
              <a:solidFill>
                <a:srgbClr val="000000"/>
              </a:solidFill>
              <a:latin typeface="Arial"/>
            </a:endParaRPr>
          </a:p>
        </p:txBody>
      </p:sp>
      <p:sp>
        <p:nvSpPr>
          <p:cNvPr id="148" name="TextShape 2"/>
          <p:cNvSpPr txBox="1"/>
          <p:nvPr/>
        </p:nvSpPr>
        <p:spPr>
          <a:xfrm>
            <a:off x="831960" y="4589640"/>
            <a:ext cx="10515240" cy="1500120"/>
          </a:xfrm>
          <a:prstGeom prst="rect">
            <a:avLst/>
          </a:prstGeom>
          <a:noFill/>
          <a:ln>
            <a:noFill/>
          </a:ln>
        </p:spPr>
        <p:txBody>
          <a:bodyPr tIns="91440" bIns="91440"/>
          <a:p>
            <a:pPr>
              <a:lnSpc>
                <a:spcPct val="90000"/>
              </a:lnSpc>
              <a:spcBef>
                <a:spcPts val="1001"/>
              </a:spcBef>
            </a:pPr>
            <a:r>
              <a:rPr b="0" lang="pt-BR" sz="2400" spc="-1" strike="noStrike">
                <a:solidFill>
                  <a:srgbClr val="ff0000"/>
                </a:solidFill>
                <a:latin typeface="Calibri"/>
                <a:ea typeface="Calibri"/>
              </a:rPr>
              <a:t>Reviewing Progress &amp; Holding Governments to Account</a:t>
            </a:r>
            <a:endParaRPr b="0" lang="pt-BR" sz="2400" spc="-1" strike="noStrike">
              <a:solidFill>
                <a:srgbClr val="000000"/>
              </a:solidFill>
              <a:latin typeface="Arial"/>
            </a:endParaRPr>
          </a:p>
        </p:txBody>
      </p:sp>
      <p:pic>
        <p:nvPicPr>
          <p:cNvPr id="149" name="Shape 129" descr=""/>
          <p:cNvPicPr/>
          <p:nvPr/>
        </p:nvPicPr>
        <p:blipFill>
          <a:blip r:embed="rId1"/>
          <a:stretch/>
        </p:blipFill>
        <p:spPr>
          <a:xfrm>
            <a:off x="10513800" y="523440"/>
            <a:ext cx="1323000" cy="1013040"/>
          </a:xfrm>
          <a:prstGeom prst="rect">
            <a:avLst/>
          </a:prstGeom>
          <a:ln>
            <a:noFill/>
          </a:ln>
        </p:spPr>
      </p:pic>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extShape 1"/>
          <p:cNvSpPr txBox="1"/>
          <p:nvPr/>
        </p:nvSpPr>
        <p:spPr>
          <a:xfrm>
            <a:off x="929520" y="206640"/>
            <a:ext cx="9423720" cy="805320"/>
          </a:xfrm>
          <a:prstGeom prst="rect">
            <a:avLst/>
          </a:prstGeom>
          <a:noFill/>
          <a:ln>
            <a:noFill/>
          </a:ln>
        </p:spPr>
        <p:txBody>
          <a:bodyPr anchor="ctr"/>
          <a:p>
            <a:pPr algn="ctr">
              <a:lnSpc>
                <a:spcPct val="90000"/>
              </a:lnSpc>
            </a:pPr>
            <a:r>
              <a:rPr b="0" lang="pt-BR" sz="4000" spc="-1" strike="noStrike">
                <a:solidFill>
                  <a:srgbClr val="000000"/>
                </a:solidFill>
                <a:latin typeface="Calibri"/>
                <a:ea typeface="Calibri"/>
              </a:rPr>
              <a:t>HLPF 2018</a:t>
            </a:r>
            <a:endParaRPr b="0" lang="pt-BR" sz="4000" spc="-1" strike="noStrike">
              <a:solidFill>
                <a:srgbClr val="000000"/>
              </a:solidFill>
              <a:latin typeface="Arial"/>
            </a:endParaRPr>
          </a:p>
        </p:txBody>
      </p:sp>
      <p:sp>
        <p:nvSpPr>
          <p:cNvPr id="151" name="TextShape 2"/>
          <p:cNvSpPr txBox="1"/>
          <p:nvPr/>
        </p:nvSpPr>
        <p:spPr>
          <a:xfrm>
            <a:off x="310320" y="1012320"/>
            <a:ext cx="10514520" cy="5714640"/>
          </a:xfrm>
          <a:prstGeom prst="rect">
            <a:avLst/>
          </a:prstGeom>
          <a:noFill/>
          <a:ln>
            <a:noFill/>
          </a:ln>
        </p:spPr>
        <p:txBody>
          <a:bodyPr/>
          <a:p>
            <a:pPr>
              <a:lnSpc>
                <a:spcPct val="80000"/>
              </a:lnSpc>
              <a:spcBef>
                <a:spcPts val="1001"/>
              </a:spcBef>
            </a:pPr>
            <a:r>
              <a:rPr b="0" lang="pt-BR" sz="1850" spc="-1" strike="noStrike">
                <a:solidFill>
                  <a:srgbClr val="4472c4"/>
                </a:solidFill>
                <a:latin typeface="Calibri"/>
                <a:ea typeface="Calibri"/>
              </a:rPr>
              <a:t>“</a:t>
            </a:r>
            <a:r>
              <a:rPr b="0" lang="pt-BR" sz="1850" spc="-1" strike="noStrike">
                <a:solidFill>
                  <a:srgbClr val="000000"/>
                </a:solidFill>
                <a:latin typeface="Calibri"/>
                <a:ea typeface="Calibri"/>
              </a:rPr>
              <a:t>The High-level Political Forum, United Nations central platform for follow-up and review of the 2030 Agenda for Sustainable Development and the Sustainable Development Goals, provides for the full and effective participation of all States Members of the United Nations and States members of specialized agencies.”  </a:t>
            </a:r>
            <a:r>
              <a:rPr b="0" lang="pt-BR" sz="1850" spc="-1" strike="noStrike" u="sng">
                <a:solidFill>
                  <a:srgbClr val="0563c1"/>
                </a:solidFill>
                <a:uFillTx/>
                <a:latin typeface="Calibri"/>
                <a:ea typeface="Calibri"/>
                <a:hlinkClick r:id="rId1"/>
              </a:rPr>
              <a:t>https://sustainabledevelopment.un.org/hlpf</a:t>
            </a:r>
            <a:endParaRPr b="0" lang="pt-BR" sz="1850" spc="-1" strike="noStrike">
              <a:solidFill>
                <a:srgbClr val="000000"/>
              </a:solidFill>
              <a:latin typeface="Arial"/>
            </a:endParaRPr>
          </a:p>
          <a:p>
            <a:pPr>
              <a:lnSpc>
                <a:spcPct val="80000"/>
              </a:lnSpc>
              <a:spcBef>
                <a:spcPts val="1001"/>
              </a:spcBef>
            </a:pPr>
            <a:r>
              <a:rPr b="1" lang="pt-BR" sz="2000" spc="-1" strike="noStrike">
                <a:solidFill>
                  <a:srgbClr val="000000"/>
                </a:solidFill>
                <a:latin typeface="Calibri"/>
                <a:ea typeface="Calibri"/>
              </a:rPr>
              <a:t>2018: Transformation towards sustainable and resilient societies (9-18 July)</a:t>
            </a:r>
            <a:endParaRPr b="0" lang="pt-BR" sz="2000" spc="-1" strike="noStrike">
              <a:solidFill>
                <a:srgbClr val="000000"/>
              </a:solidFill>
              <a:latin typeface="Arial"/>
            </a:endParaRPr>
          </a:p>
          <a:p>
            <a:pPr marL="685800" indent="-237600">
              <a:lnSpc>
                <a:spcPct val="80000"/>
              </a:lnSpc>
              <a:spcBef>
                <a:spcPts val="1001"/>
              </a:spcBef>
              <a:buClr>
                <a:srgbClr val="000000"/>
              </a:buClr>
              <a:buFont typeface="Calibri"/>
              <a:buChar char="•"/>
            </a:pPr>
            <a:r>
              <a:rPr b="0" lang="pt-BR" sz="2000" spc="-1" strike="noStrike">
                <a:solidFill>
                  <a:srgbClr val="000000"/>
                </a:solidFill>
                <a:latin typeface="Calibri"/>
                <a:ea typeface="Calibri"/>
              </a:rPr>
              <a:t>Goal 6. Ensure availability and sustainable management of water and sanitation for all</a:t>
            </a:r>
            <a:endParaRPr b="0" lang="pt-BR" sz="2000" spc="-1" strike="noStrike">
              <a:solidFill>
                <a:srgbClr val="000000"/>
              </a:solidFill>
              <a:latin typeface="Arial"/>
            </a:endParaRPr>
          </a:p>
          <a:p>
            <a:pPr marL="685800" indent="-237600">
              <a:lnSpc>
                <a:spcPct val="80000"/>
              </a:lnSpc>
              <a:spcBef>
                <a:spcPts val="1001"/>
              </a:spcBef>
              <a:buClr>
                <a:srgbClr val="000000"/>
              </a:buClr>
              <a:buFont typeface="Calibri"/>
              <a:buChar char="•"/>
            </a:pPr>
            <a:r>
              <a:rPr b="0" lang="pt-BR" sz="2000" spc="-1" strike="noStrike">
                <a:solidFill>
                  <a:srgbClr val="000000"/>
                </a:solidFill>
                <a:latin typeface="Calibri"/>
                <a:ea typeface="Calibri"/>
              </a:rPr>
              <a:t>Goal 7. Ensure access to affordable, reliable, sustainable and modern energy for all</a:t>
            </a:r>
            <a:endParaRPr b="0" lang="pt-BR" sz="2000" spc="-1" strike="noStrike">
              <a:solidFill>
                <a:srgbClr val="000000"/>
              </a:solidFill>
              <a:latin typeface="Arial"/>
            </a:endParaRPr>
          </a:p>
          <a:p>
            <a:pPr marL="685800" indent="-237600">
              <a:lnSpc>
                <a:spcPct val="80000"/>
              </a:lnSpc>
              <a:spcBef>
                <a:spcPts val="1001"/>
              </a:spcBef>
              <a:buClr>
                <a:srgbClr val="000000"/>
              </a:buClr>
              <a:buFont typeface="Calibri"/>
              <a:buChar char="•"/>
            </a:pPr>
            <a:r>
              <a:rPr b="0" lang="pt-BR" sz="2000" spc="-1" strike="noStrike">
                <a:solidFill>
                  <a:srgbClr val="000000"/>
                </a:solidFill>
                <a:latin typeface="Calibri"/>
                <a:ea typeface="Calibri"/>
              </a:rPr>
              <a:t>Goal 11. Make cities and human settlements inclusive, safe, resilient and sustainable</a:t>
            </a:r>
            <a:endParaRPr b="0" lang="pt-BR" sz="2000" spc="-1" strike="noStrike">
              <a:solidFill>
                <a:srgbClr val="000000"/>
              </a:solidFill>
              <a:latin typeface="Arial"/>
            </a:endParaRPr>
          </a:p>
          <a:p>
            <a:pPr marL="685800" indent="-237600">
              <a:lnSpc>
                <a:spcPct val="80000"/>
              </a:lnSpc>
              <a:spcBef>
                <a:spcPts val="1001"/>
              </a:spcBef>
              <a:buClr>
                <a:srgbClr val="000000"/>
              </a:buClr>
              <a:buFont typeface="Calibri"/>
              <a:buChar char="•"/>
            </a:pPr>
            <a:r>
              <a:rPr b="0" lang="pt-BR" sz="2000" spc="-1" strike="noStrike">
                <a:solidFill>
                  <a:srgbClr val="000000"/>
                </a:solidFill>
                <a:latin typeface="Calibri"/>
                <a:ea typeface="Calibri"/>
              </a:rPr>
              <a:t>Goal 12. Ensure sustainable consumption and production patterns</a:t>
            </a:r>
            <a:endParaRPr b="0" lang="pt-BR" sz="2000" spc="-1" strike="noStrike">
              <a:solidFill>
                <a:srgbClr val="000000"/>
              </a:solidFill>
              <a:latin typeface="Arial"/>
            </a:endParaRPr>
          </a:p>
          <a:p>
            <a:pPr marL="685800" indent="-237600">
              <a:lnSpc>
                <a:spcPct val="80000"/>
              </a:lnSpc>
              <a:spcBef>
                <a:spcPts val="1001"/>
              </a:spcBef>
              <a:buClr>
                <a:srgbClr val="000000"/>
              </a:buClr>
              <a:buFont typeface="Calibri"/>
              <a:buChar char="•"/>
            </a:pPr>
            <a:r>
              <a:rPr b="0" lang="pt-BR" sz="2000" spc="-1" strike="noStrike">
                <a:solidFill>
                  <a:srgbClr val="000000"/>
                </a:solidFill>
                <a:latin typeface="Calibri"/>
                <a:ea typeface="Calibri"/>
              </a:rPr>
              <a:t>Goal 15. Protect, restore and promote sustainable use of terrestrial ecosystems, sustainably manage forests, combat desertification, and halt and reverse land degradation and halt biodiversity loss</a:t>
            </a:r>
            <a:endParaRPr b="0" lang="pt-BR" sz="2000" spc="-1" strike="noStrike">
              <a:solidFill>
                <a:srgbClr val="000000"/>
              </a:solidFill>
              <a:latin typeface="Arial"/>
            </a:endParaRPr>
          </a:p>
          <a:p>
            <a:pPr marL="685800" indent="-237600">
              <a:lnSpc>
                <a:spcPct val="80000"/>
              </a:lnSpc>
              <a:spcBef>
                <a:spcPts val="1001"/>
              </a:spcBef>
              <a:buClr>
                <a:srgbClr val="000000"/>
              </a:buClr>
              <a:buFont typeface="Calibri"/>
              <a:buChar char="•"/>
            </a:pPr>
            <a:r>
              <a:rPr b="0" lang="pt-BR" sz="2000" spc="-1" strike="noStrike">
                <a:solidFill>
                  <a:srgbClr val="000000"/>
                </a:solidFill>
                <a:latin typeface="Calibri"/>
                <a:ea typeface="Calibri"/>
              </a:rPr>
              <a:t>Goal 17. Strengthen the means of implementation and revitalize the Global Partnership for Sustainable Development (annual)</a:t>
            </a:r>
            <a:endParaRPr b="0" lang="pt-BR" sz="2000" spc="-1" strike="noStrike">
              <a:solidFill>
                <a:srgbClr val="000000"/>
              </a:solidFill>
              <a:latin typeface="Arial"/>
            </a:endParaRPr>
          </a:p>
          <a:p>
            <a:pPr marL="117360">
              <a:lnSpc>
                <a:spcPct val="80000"/>
              </a:lnSpc>
              <a:spcBef>
                <a:spcPts val="1001"/>
              </a:spcBef>
            </a:pPr>
            <a:endParaRPr b="0" lang="pt-BR" sz="2000" spc="-1" strike="noStrike">
              <a:solidFill>
                <a:srgbClr val="000000"/>
              </a:solidFill>
              <a:latin typeface="Arial"/>
            </a:endParaRPr>
          </a:p>
          <a:p>
            <a:pPr>
              <a:lnSpc>
                <a:spcPct val="80000"/>
              </a:lnSpc>
              <a:spcBef>
                <a:spcPts val="1001"/>
              </a:spcBef>
            </a:pPr>
            <a:endParaRPr b="0" lang="pt-BR" sz="2000" spc="-1" strike="noStrike">
              <a:solidFill>
                <a:srgbClr val="000000"/>
              </a:solidFill>
              <a:latin typeface="Arial"/>
            </a:endParaRPr>
          </a:p>
        </p:txBody>
      </p:sp>
      <p:pic>
        <p:nvPicPr>
          <p:cNvPr id="152" name="Shape 136" descr=""/>
          <p:cNvPicPr/>
          <p:nvPr/>
        </p:nvPicPr>
        <p:blipFill>
          <a:blip r:embed="rId2"/>
          <a:stretch/>
        </p:blipFill>
        <p:spPr>
          <a:xfrm>
            <a:off x="10532520" y="272520"/>
            <a:ext cx="1323000" cy="1013040"/>
          </a:xfrm>
          <a:prstGeom prst="rect">
            <a:avLst/>
          </a:prstGeom>
          <a:ln>
            <a:noFill/>
          </a:ln>
        </p:spPr>
      </p:pic>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TextShape 1"/>
          <p:cNvSpPr txBox="1"/>
          <p:nvPr/>
        </p:nvSpPr>
        <p:spPr>
          <a:xfrm>
            <a:off x="929520" y="206640"/>
            <a:ext cx="9423720" cy="805320"/>
          </a:xfrm>
          <a:prstGeom prst="rect">
            <a:avLst/>
          </a:prstGeom>
          <a:noFill/>
          <a:ln>
            <a:noFill/>
          </a:ln>
        </p:spPr>
        <p:txBody>
          <a:bodyPr anchor="ctr"/>
          <a:p>
            <a:pPr algn="ctr">
              <a:lnSpc>
                <a:spcPct val="90000"/>
              </a:lnSpc>
            </a:pPr>
            <a:r>
              <a:rPr b="0" lang="pt-BR" sz="4000" spc="-1" strike="noStrike">
                <a:solidFill>
                  <a:srgbClr val="000000"/>
                </a:solidFill>
                <a:latin typeface="Calibri"/>
                <a:ea typeface="Calibri"/>
              </a:rPr>
              <a:t>HLPF 2018</a:t>
            </a:r>
            <a:endParaRPr b="0" lang="pt-BR" sz="4000" spc="-1" strike="noStrike">
              <a:solidFill>
                <a:srgbClr val="000000"/>
              </a:solidFill>
              <a:latin typeface="Arial"/>
            </a:endParaRPr>
          </a:p>
        </p:txBody>
      </p:sp>
      <p:sp>
        <p:nvSpPr>
          <p:cNvPr id="154" name="TextShape 2"/>
          <p:cNvSpPr txBox="1"/>
          <p:nvPr/>
        </p:nvSpPr>
        <p:spPr>
          <a:xfrm>
            <a:off x="310320" y="1012320"/>
            <a:ext cx="9186480" cy="5714640"/>
          </a:xfrm>
          <a:prstGeom prst="rect">
            <a:avLst/>
          </a:prstGeom>
          <a:noFill/>
          <a:ln>
            <a:noFill/>
          </a:ln>
        </p:spPr>
        <p:txBody>
          <a:bodyPr/>
          <a:p>
            <a:pPr algn="ctr">
              <a:lnSpc>
                <a:spcPct val="80000"/>
              </a:lnSpc>
              <a:spcBef>
                <a:spcPts val="1001"/>
              </a:spcBef>
            </a:pPr>
            <a:r>
              <a:rPr b="0" lang="pt-BR" sz="1850" spc="-1" strike="noStrike" u="sng">
                <a:solidFill>
                  <a:srgbClr val="000000"/>
                </a:solidFill>
                <a:uFillTx/>
                <a:latin typeface="Calibri"/>
                <a:ea typeface="Calibri"/>
              </a:rPr>
              <a:t>Monday, 9 July, to Wednesday, 18 July 2018</a:t>
            </a:r>
            <a:endParaRPr b="0" lang="pt-BR" sz="1850" spc="-1" strike="noStrike">
              <a:solidFill>
                <a:srgbClr val="000000"/>
              </a:solidFill>
              <a:latin typeface="Arial"/>
            </a:endParaRPr>
          </a:p>
          <a:p>
            <a:pPr>
              <a:lnSpc>
                <a:spcPct val="80000"/>
              </a:lnSpc>
              <a:spcBef>
                <a:spcPts val="1001"/>
              </a:spcBef>
            </a:pPr>
            <a:r>
              <a:rPr b="0" lang="pt-BR" sz="1850" spc="-1" strike="noStrike">
                <a:solidFill>
                  <a:srgbClr val="000000"/>
                </a:solidFill>
                <a:latin typeface="Calibri"/>
                <a:ea typeface="Calibri"/>
              </a:rPr>
              <a:t>Convened under the auspices of the Economic and Social Council (ECOSOC) </a:t>
            </a:r>
            <a:endParaRPr b="0" lang="pt-BR" sz="1850" spc="-1" strike="noStrike">
              <a:solidFill>
                <a:srgbClr val="000000"/>
              </a:solidFill>
              <a:latin typeface="Arial"/>
            </a:endParaRPr>
          </a:p>
          <a:p>
            <a:pPr>
              <a:lnSpc>
                <a:spcPct val="80000"/>
              </a:lnSpc>
              <a:spcBef>
                <a:spcPts val="1001"/>
              </a:spcBef>
            </a:pPr>
            <a:r>
              <a:rPr b="0" lang="pt-BR" sz="1850" spc="-1" strike="noStrike">
                <a:solidFill>
                  <a:srgbClr val="000000"/>
                </a:solidFill>
                <a:latin typeface="Calibri"/>
                <a:ea typeface="Calibri"/>
              </a:rPr>
              <a:t>Including the three-day ministerial meeting of the forum from Monday, 16 July, to Wednesday, 18 July 2018.</a:t>
            </a:r>
            <a:endParaRPr b="0" lang="pt-BR" sz="1850" spc="-1" strike="noStrike">
              <a:solidFill>
                <a:srgbClr val="000000"/>
              </a:solidFill>
              <a:latin typeface="Arial"/>
            </a:endParaRPr>
          </a:p>
          <a:p>
            <a:pPr>
              <a:lnSpc>
                <a:spcPct val="80000"/>
              </a:lnSpc>
              <a:spcBef>
                <a:spcPts val="1001"/>
              </a:spcBef>
            </a:pPr>
            <a:r>
              <a:rPr b="0" lang="pt-BR" sz="1850" spc="-1" strike="noStrike">
                <a:solidFill>
                  <a:srgbClr val="000000"/>
                </a:solidFill>
                <a:latin typeface="Calibri"/>
                <a:ea typeface="Calibri"/>
              </a:rPr>
              <a:t>9 -13 July focus on roundtable sessions, including SDG implementation review</a:t>
            </a:r>
            <a:endParaRPr b="0" lang="pt-BR" sz="1850" spc="-1" strike="noStrike">
              <a:solidFill>
                <a:srgbClr val="000000"/>
              </a:solidFill>
              <a:latin typeface="Arial"/>
            </a:endParaRPr>
          </a:p>
          <a:p>
            <a:pPr>
              <a:lnSpc>
                <a:spcPct val="80000"/>
              </a:lnSpc>
              <a:spcBef>
                <a:spcPts val="1001"/>
              </a:spcBef>
            </a:pPr>
            <a:r>
              <a:rPr b="0" lang="pt-BR" sz="1850" spc="-1" strike="noStrike">
                <a:solidFill>
                  <a:srgbClr val="000000"/>
                </a:solidFill>
                <a:latin typeface="Calibri"/>
                <a:ea typeface="Calibri"/>
              </a:rPr>
              <a:t>16-18 July focus on Voluntary National Review (VNR)</a:t>
            </a:r>
            <a:endParaRPr b="0" lang="pt-BR" sz="1850" spc="-1" strike="noStrike">
              <a:solidFill>
                <a:srgbClr val="000000"/>
              </a:solidFill>
              <a:latin typeface="Arial"/>
            </a:endParaRPr>
          </a:p>
          <a:p>
            <a:pPr>
              <a:lnSpc>
                <a:spcPct val="80000"/>
              </a:lnSpc>
              <a:spcBef>
                <a:spcPts val="1001"/>
              </a:spcBef>
            </a:pPr>
            <a:r>
              <a:rPr b="0" lang="pt-BR" sz="1850" spc="-1" strike="noStrike" u="sng">
                <a:solidFill>
                  <a:srgbClr val="0563c1"/>
                </a:solidFill>
                <a:uFillTx/>
                <a:latin typeface="Calibri"/>
                <a:ea typeface="Calibri"/>
                <a:hlinkClick r:id="rId1"/>
              </a:rPr>
              <a:t>Documentation Page</a:t>
            </a:r>
            <a:endParaRPr b="0" lang="pt-BR" sz="1850" spc="-1" strike="noStrike">
              <a:solidFill>
                <a:srgbClr val="000000"/>
              </a:solidFill>
              <a:latin typeface="Arial"/>
            </a:endParaRPr>
          </a:p>
          <a:p>
            <a:pPr marL="457200" indent="-345600">
              <a:lnSpc>
                <a:spcPct val="80000"/>
              </a:lnSpc>
              <a:spcBef>
                <a:spcPts val="1001"/>
              </a:spcBef>
              <a:buClr>
                <a:srgbClr val="000000"/>
              </a:buClr>
              <a:buFont typeface="Arial"/>
              <a:buChar char="•"/>
            </a:pPr>
            <a:r>
              <a:rPr b="0" lang="pt-BR" sz="1850" spc="-1" strike="noStrike" u="sng">
                <a:solidFill>
                  <a:srgbClr val="0563c1"/>
                </a:solidFill>
                <a:uFillTx/>
                <a:latin typeface="Calibri"/>
                <a:ea typeface="Calibri"/>
                <a:hlinkClick r:id="rId2"/>
              </a:rPr>
              <a:t>Draft Programme</a:t>
            </a:r>
            <a:endParaRPr b="0" lang="pt-BR" sz="1850" spc="-1" strike="noStrike">
              <a:solidFill>
                <a:srgbClr val="000000"/>
              </a:solidFill>
              <a:latin typeface="Arial"/>
            </a:endParaRPr>
          </a:p>
          <a:p>
            <a:pPr marL="457200" indent="-345600">
              <a:lnSpc>
                <a:spcPct val="80000"/>
              </a:lnSpc>
              <a:buClr>
                <a:srgbClr val="000000"/>
              </a:buClr>
              <a:buFont typeface="Arial"/>
              <a:buChar char="•"/>
            </a:pPr>
            <a:r>
              <a:rPr b="0" lang="pt-BR" sz="1850" spc="-1" strike="noStrike" u="sng">
                <a:solidFill>
                  <a:srgbClr val="0563c1"/>
                </a:solidFill>
                <a:uFillTx/>
                <a:latin typeface="Calibri"/>
                <a:ea typeface="Calibri"/>
                <a:hlinkClick r:id="rId3"/>
              </a:rPr>
              <a:t>Annotated Programme</a:t>
            </a:r>
            <a:endParaRPr b="0" lang="pt-BR" sz="1850" spc="-1" strike="noStrike">
              <a:solidFill>
                <a:srgbClr val="000000"/>
              </a:solidFill>
              <a:latin typeface="Arial"/>
            </a:endParaRPr>
          </a:p>
          <a:p>
            <a:pPr marL="457200" indent="-345600">
              <a:lnSpc>
                <a:spcPct val="80000"/>
              </a:lnSpc>
              <a:buClr>
                <a:srgbClr val="000000"/>
              </a:buClr>
              <a:buFont typeface="Arial"/>
              <a:buChar char="•"/>
            </a:pPr>
            <a:r>
              <a:rPr b="0" lang="pt-BR" sz="1850" spc="-1" strike="noStrike" u="sng">
                <a:solidFill>
                  <a:srgbClr val="0563c1"/>
                </a:solidFill>
                <a:uFillTx/>
                <a:latin typeface="Calibri"/>
                <a:ea typeface="Calibri"/>
                <a:hlinkClick r:id="rId4"/>
              </a:rPr>
              <a:t>Side Events Week 1 (Preliminary)</a:t>
            </a:r>
            <a:endParaRPr b="0" lang="pt-BR" sz="1850" spc="-1" strike="noStrike">
              <a:solidFill>
                <a:srgbClr val="000000"/>
              </a:solidFill>
              <a:latin typeface="Arial"/>
            </a:endParaRPr>
          </a:p>
          <a:p>
            <a:pPr marL="457200" indent="-345600">
              <a:lnSpc>
                <a:spcPct val="80000"/>
              </a:lnSpc>
              <a:buClr>
                <a:srgbClr val="000000"/>
              </a:buClr>
              <a:buFont typeface="Arial"/>
              <a:buChar char="•"/>
            </a:pPr>
            <a:r>
              <a:rPr b="0" lang="pt-BR" sz="1850" spc="-1" strike="noStrike" u="sng">
                <a:solidFill>
                  <a:srgbClr val="0563c1"/>
                </a:solidFill>
                <a:uFillTx/>
                <a:latin typeface="Calibri"/>
                <a:ea typeface="Calibri"/>
                <a:hlinkClick r:id="rId5"/>
              </a:rPr>
              <a:t>Side Events Week 2 (Preliminary)</a:t>
            </a:r>
            <a:endParaRPr b="0" lang="pt-BR" sz="1850" spc="-1" strike="noStrike">
              <a:solidFill>
                <a:srgbClr val="000000"/>
              </a:solidFill>
              <a:latin typeface="Arial"/>
            </a:endParaRPr>
          </a:p>
          <a:p>
            <a:pPr>
              <a:lnSpc>
                <a:spcPct val="80000"/>
              </a:lnSpc>
              <a:spcBef>
                <a:spcPts val="1001"/>
              </a:spcBef>
            </a:pPr>
            <a:endParaRPr b="0" lang="pt-BR" sz="1850" spc="-1" strike="noStrike">
              <a:solidFill>
                <a:srgbClr val="000000"/>
              </a:solidFill>
              <a:latin typeface="Arial"/>
            </a:endParaRPr>
          </a:p>
          <a:p>
            <a:pPr>
              <a:lnSpc>
                <a:spcPct val="80000"/>
              </a:lnSpc>
              <a:spcBef>
                <a:spcPts val="1001"/>
              </a:spcBef>
            </a:pPr>
            <a:endParaRPr b="0" lang="pt-BR" sz="1850" spc="-1" strike="noStrike">
              <a:solidFill>
                <a:srgbClr val="000000"/>
              </a:solidFill>
              <a:latin typeface="Arial"/>
            </a:endParaRPr>
          </a:p>
          <a:p>
            <a:pPr>
              <a:lnSpc>
                <a:spcPct val="80000"/>
              </a:lnSpc>
              <a:spcBef>
                <a:spcPts val="1001"/>
              </a:spcBef>
            </a:pPr>
            <a:r>
              <a:rPr b="0" i="1" lang="pt-BR" sz="1850" spc="-1" strike="noStrike">
                <a:solidFill>
                  <a:srgbClr val="000000"/>
                </a:solidFill>
                <a:latin typeface="Calibri"/>
                <a:ea typeface="Calibri"/>
              </a:rPr>
              <a:t>Note: Monday, 16 July to Thursday, 19 July is the </a:t>
            </a:r>
            <a:r>
              <a:rPr b="0" i="1" lang="pt-BR" sz="1850" spc="-1" strike="noStrike" u="sng">
                <a:solidFill>
                  <a:srgbClr val="0563c1"/>
                </a:solidFill>
                <a:uFillTx/>
                <a:latin typeface="Calibri"/>
                <a:ea typeface="Calibri"/>
                <a:hlinkClick r:id="rId6"/>
              </a:rPr>
              <a:t>High Level Segment of ECOSOC</a:t>
            </a:r>
            <a:r>
              <a:rPr b="0" i="1" lang="pt-BR" sz="1850" spc="-1" strike="noStrike">
                <a:solidFill>
                  <a:srgbClr val="000000"/>
                </a:solidFill>
                <a:latin typeface="Calibri"/>
                <a:ea typeface="Calibri"/>
              </a:rPr>
              <a:t>, “From global to local: supporting sustainable and resilient societies in urban and rural communities”</a:t>
            </a:r>
            <a:endParaRPr b="0" lang="pt-BR" sz="1850" spc="-1" strike="noStrike">
              <a:solidFill>
                <a:srgbClr val="000000"/>
              </a:solidFill>
              <a:latin typeface="Arial"/>
            </a:endParaRPr>
          </a:p>
          <a:p>
            <a:pPr>
              <a:lnSpc>
                <a:spcPct val="80000"/>
              </a:lnSpc>
              <a:spcBef>
                <a:spcPts val="1001"/>
              </a:spcBef>
            </a:pPr>
            <a:endParaRPr b="0" lang="pt-BR" sz="1850" spc="-1" strike="noStrike">
              <a:solidFill>
                <a:srgbClr val="000000"/>
              </a:solidFill>
              <a:latin typeface="Arial"/>
            </a:endParaRPr>
          </a:p>
        </p:txBody>
      </p:sp>
      <p:pic>
        <p:nvPicPr>
          <p:cNvPr id="155" name="Shape 143" descr=""/>
          <p:cNvPicPr/>
          <p:nvPr/>
        </p:nvPicPr>
        <p:blipFill>
          <a:blip r:embed="rId7"/>
          <a:stretch/>
        </p:blipFill>
        <p:spPr>
          <a:xfrm>
            <a:off x="10532520" y="272520"/>
            <a:ext cx="1323000" cy="1013040"/>
          </a:xfrm>
          <a:prstGeom prst="rect">
            <a:avLst/>
          </a:prstGeom>
          <a:ln>
            <a:noFill/>
          </a:ln>
        </p:spPr>
      </p:pic>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TextShape 1"/>
          <p:cNvSpPr txBox="1"/>
          <p:nvPr/>
        </p:nvSpPr>
        <p:spPr>
          <a:xfrm>
            <a:off x="838080" y="365040"/>
            <a:ext cx="10515240" cy="1325520"/>
          </a:xfrm>
          <a:prstGeom prst="rect">
            <a:avLst/>
          </a:prstGeom>
          <a:noFill/>
          <a:ln>
            <a:noFill/>
          </a:ln>
        </p:spPr>
        <p:txBody>
          <a:bodyPr tIns="91440" bIns="91440" anchor="ctr"/>
          <a:p>
            <a:pPr>
              <a:lnSpc>
                <a:spcPct val="90000"/>
              </a:lnSpc>
            </a:pPr>
            <a:r>
              <a:rPr b="0" lang="pt-BR" sz="4400" spc="-1" strike="noStrike">
                <a:solidFill>
                  <a:srgbClr val="000000"/>
                </a:solidFill>
                <a:latin typeface="Calibri"/>
                <a:ea typeface="Calibri"/>
              </a:rPr>
              <a:t>Voluntary National Reviews (VNR):</a:t>
            </a:r>
            <a:br/>
            <a:r>
              <a:rPr b="0" lang="pt-BR" sz="4400" spc="-1" strike="noStrike">
                <a:solidFill>
                  <a:srgbClr val="000000"/>
                </a:solidFill>
                <a:latin typeface="Calibri"/>
                <a:ea typeface="Calibri"/>
              </a:rPr>
              <a:t>2018 Country List</a:t>
            </a:r>
            <a:endParaRPr b="0" lang="pt-BR" sz="4400" spc="-1" strike="noStrike">
              <a:solidFill>
                <a:srgbClr val="000000"/>
              </a:solidFill>
              <a:latin typeface="Arial"/>
            </a:endParaRPr>
          </a:p>
        </p:txBody>
      </p:sp>
      <p:sp>
        <p:nvSpPr>
          <p:cNvPr id="157" name="TextShape 2"/>
          <p:cNvSpPr txBox="1"/>
          <p:nvPr/>
        </p:nvSpPr>
        <p:spPr>
          <a:xfrm>
            <a:off x="838080" y="1825560"/>
            <a:ext cx="10515240" cy="4350960"/>
          </a:xfrm>
          <a:prstGeom prst="rect">
            <a:avLst/>
          </a:prstGeom>
          <a:noFill/>
          <a:ln>
            <a:noFill/>
          </a:ln>
        </p:spPr>
        <p:txBody>
          <a:bodyPr tIns="91440" bIns="91440"/>
          <a:p>
            <a:pPr>
              <a:lnSpc>
                <a:spcPct val="90000"/>
              </a:lnSpc>
              <a:spcBef>
                <a:spcPts val="1001"/>
              </a:spcBef>
            </a:pPr>
            <a:r>
              <a:rPr b="0" lang="pt-BR" sz="2800" spc="-1" strike="noStrike">
                <a:solidFill>
                  <a:srgbClr val="000000"/>
                </a:solidFill>
                <a:latin typeface="Calibri"/>
                <a:ea typeface="Calibri"/>
              </a:rPr>
              <a:t>Albania, Andorra, Armenia, Australia, Bahamas, Bahrain, Benin, Bhutan, Cabo Verde, Canada, Colombia, Dominican Republic, Ecuador, Egypt, Greece, Guinea, Hungary, Iceland, Ireland, Jamaica, Kiribati, Lao People’s Democratic Republic (PDR), Latvia, Lebanon, Lithuania, Mali, Malta, Mexico, Namibia, Niger, Paraguay, Poland, Qatar, Republic of the Congo, Romania, Saudi Arabia, Senegal, Singapore, Slovakia, Spain, Sri Lanka, State of Palestine, Sudan, Switzerland, Togo, United Arab Emirates (UAE), Uruguay, and Vietnam.</a:t>
            </a:r>
            <a:endParaRPr b="0" lang="pt-BR" sz="2800" spc="-1" strike="noStrike">
              <a:solidFill>
                <a:srgbClr val="000000"/>
              </a:solidFill>
              <a:latin typeface="Arial"/>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LibreOffice/6.0.3.2$Windows_X86_64 LibreOffice_project/8f48d515416608e3a835360314dac7e47fd0b821</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pt-BR</dc:language>
  <cp:lastModifiedBy/>
  <cp:revision>0</cp:revision>
  <dc:subject/>
  <dc:title/>
</cp:coreProperties>
</file>