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w Cen M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w Cen M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w Cen M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w Cen M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w Cen M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w Cen M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w Cen M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w Cen M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w Cen M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CED6"/>
          </a:solidFill>
        </a:fill>
      </a:tcStyle>
    </a:wholeTbl>
    <a:band2H>
      <a:tcTxStyle/>
      <a:tcStyle>
        <a:tcBdr/>
        <a:fill>
          <a:solidFill>
            <a:srgbClr val="FAE8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3CFE5"/>
          </a:solidFill>
        </a:fill>
      </a:tcStyle>
    </a:wholeTbl>
    <a:band2H>
      <a:tcTxStyle/>
      <a:tcStyle>
        <a:tcBdr/>
        <a:fill>
          <a:solidFill>
            <a:srgbClr val="EAE9F3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D8F4"/>
          </a:solidFill>
        </a:fill>
      </a:tcStyle>
    </a:wholeTbl>
    <a:band2H>
      <a:tcTxStyle/>
      <a:tcStyle>
        <a:tcBdr/>
        <a:fill>
          <a:solidFill>
            <a:srgbClr val="F9EDF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77182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Tw Cen MT"/>
      </a:defRPr>
    </a:lvl1pPr>
    <a:lvl2pPr indent="228600" latinLnBrk="0">
      <a:defRPr sz="1200">
        <a:latin typeface="+mn-lt"/>
        <a:ea typeface="+mn-ea"/>
        <a:cs typeface="+mn-cs"/>
        <a:sym typeface="Tw Cen MT"/>
      </a:defRPr>
    </a:lvl2pPr>
    <a:lvl3pPr indent="457200" latinLnBrk="0">
      <a:defRPr sz="1200">
        <a:latin typeface="+mn-lt"/>
        <a:ea typeface="+mn-ea"/>
        <a:cs typeface="+mn-cs"/>
        <a:sym typeface="Tw Cen MT"/>
      </a:defRPr>
    </a:lvl3pPr>
    <a:lvl4pPr indent="685800" latinLnBrk="0">
      <a:defRPr sz="1200">
        <a:latin typeface="+mn-lt"/>
        <a:ea typeface="+mn-ea"/>
        <a:cs typeface="+mn-cs"/>
        <a:sym typeface="Tw Cen MT"/>
      </a:defRPr>
    </a:lvl4pPr>
    <a:lvl5pPr indent="914400" latinLnBrk="0">
      <a:defRPr sz="1200">
        <a:latin typeface="+mn-lt"/>
        <a:ea typeface="+mn-ea"/>
        <a:cs typeface="+mn-cs"/>
        <a:sym typeface="Tw Cen MT"/>
      </a:defRPr>
    </a:lvl5pPr>
    <a:lvl6pPr indent="1143000" latinLnBrk="0">
      <a:defRPr sz="1200">
        <a:latin typeface="+mn-lt"/>
        <a:ea typeface="+mn-ea"/>
        <a:cs typeface="+mn-cs"/>
        <a:sym typeface="Tw Cen MT"/>
      </a:defRPr>
    </a:lvl6pPr>
    <a:lvl7pPr indent="1371600" latinLnBrk="0">
      <a:defRPr sz="1200">
        <a:latin typeface="+mn-lt"/>
        <a:ea typeface="+mn-ea"/>
        <a:cs typeface="+mn-cs"/>
        <a:sym typeface="Tw Cen MT"/>
      </a:defRPr>
    </a:lvl7pPr>
    <a:lvl8pPr indent="1600200" latinLnBrk="0">
      <a:defRPr sz="1200">
        <a:latin typeface="+mn-lt"/>
        <a:ea typeface="+mn-ea"/>
        <a:cs typeface="+mn-cs"/>
        <a:sym typeface="Tw Cen MT"/>
      </a:defRPr>
    </a:lvl8pPr>
    <a:lvl9pPr indent="1828800" latinLnBrk="0">
      <a:defRPr sz="1200">
        <a:latin typeface="+mn-lt"/>
        <a:ea typeface="+mn-ea"/>
        <a:cs typeface="+mn-cs"/>
        <a:sym typeface="Tw Cen MT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Picture 2"/>
          <p:cNvPicPr>
            <a:picLocks noChangeAspect="1"/>
          </p:cNvPicPr>
          <p:nvPr/>
        </p:nvPicPr>
        <p:blipFill>
          <a:blip r:embed="rId2">
            <a:alphaModFix amt="80000"/>
            <a:extLst/>
          </a:blip>
          <a:stretch>
            <a:fillRect/>
          </a:stretch>
        </p:blipFill>
        <p:spPr>
          <a:xfrm>
            <a:off x="1" y="-2"/>
            <a:ext cx="9144003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xfrm>
            <a:off x="1313258" y="1300786"/>
            <a:ext cx="6517484" cy="2509213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13258" y="3886201"/>
            <a:ext cx="6517484" cy="137160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2200">
                <a:solidFill>
                  <a:srgbClr val="808080"/>
                </a:solidFill>
              </a:defRPr>
            </a:lvl1pPr>
            <a:lvl2pPr marL="0" indent="457200" algn="ctr">
              <a:buClrTx/>
              <a:buSzTx/>
              <a:buFontTx/>
              <a:buNone/>
              <a:defRPr sz="2200">
                <a:solidFill>
                  <a:srgbClr val="808080"/>
                </a:solidFill>
              </a:defRPr>
            </a:lvl2pPr>
            <a:lvl3pPr marL="0" indent="914400" algn="ctr">
              <a:buClrTx/>
              <a:buSzTx/>
              <a:buFontTx/>
              <a:buNone/>
              <a:defRPr sz="2200">
                <a:solidFill>
                  <a:srgbClr val="808080"/>
                </a:solidFill>
              </a:defRPr>
            </a:lvl3pPr>
            <a:lvl4pPr marL="0" indent="1371600" algn="ctr">
              <a:buClrTx/>
              <a:buSzTx/>
              <a:buFontTx/>
              <a:buNone/>
              <a:defRPr sz="2200">
                <a:solidFill>
                  <a:srgbClr val="808080"/>
                </a:solidFill>
              </a:defRPr>
            </a:lvl4pPr>
            <a:lvl5pPr marL="0" indent="1828800" algn="ctr">
              <a:buClrTx/>
              <a:buSzTx/>
              <a:buFontTx/>
              <a:buNone/>
              <a:defRPr sz="2200"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xfrm>
            <a:off x="685346" y="4289373"/>
            <a:ext cx="7773324" cy="81161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7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888557" y="698261"/>
            <a:ext cx="7366901" cy="3214136"/>
          </a:xfrm>
          <a:prstGeom prst="rect">
            <a:avLst/>
          </a:prstGeom>
          <a:ln w="82550" cap="sq">
            <a:solidFill>
              <a:srgbClr val="CCD8E7"/>
            </a:solidFill>
            <a:miter lim="800000"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5330" y="5108728"/>
            <a:ext cx="7773340" cy="682473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1600"/>
            </a:lvl1pPr>
            <a:lvl2pPr marL="0" indent="457200" algn="ctr">
              <a:buClrTx/>
              <a:buSzTx/>
              <a:buFontTx/>
              <a:buNone/>
              <a:defRPr sz="1600"/>
            </a:lvl2pPr>
            <a:lvl3pPr marL="0" indent="914400" algn="ctr">
              <a:buClrTx/>
              <a:buSzTx/>
              <a:buFontTx/>
              <a:buNone/>
              <a:defRPr sz="1600"/>
            </a:lvl3pPr>
            <a:lvl4pPr marL="0" indent="1371600" algn="ctr">
              <a:buClrTx/>
              <a:buSzTx/>
              <a:buFontTx/>
              <a:buNone/>
              <a:defRPr sz="1600"/>
            </a:lvl4pPr>
            <a:lvl5pPr marL="0" indent="1828800" algn="ctr">
              <a:buClrTx/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Text"/>
          <p:cNvSpPr txBox="1">
            <a:spLocks noGrp="1"/>
          </p:cNvSpPr>
          <p:nvPr>
            <p:ph type="title"/>
          </p:nvPr>
        </p:nvSpPr>
        <p:spPr>
          <a:xfrm>
            <a:off x="685330" y="609600"/>
            <a:ext cx="7773340" cy="342724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5330" y="4204820"/>
            <a:ext cx="7773340" cy="1586381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defRPr sz="1600"/>
            </a:lvl1pPr>
            <a:lvl2pPr marL="0" indent="457200" algn="ctr">
              <a:buClrTx/>
              <a:buSzTx/>
              <a:buFontTx/>
              <a:buNone/>
              <a:defRPr sz="1600"/>
            </a:lvl2pPr>
            <a:lvl3pPr marL="0" indent="914400" algn="ctr">
              <a:buClrTx/>
              <a:buSzTx/>
              <a:buFontTx/>
              <a:buNone/>
              <a:defRPr sz="1600"/>
            </a:lvl3pPr>
            <a:lvl4pPr marL="0" indent="1371600" algn="ctr">
              <a:buClrTx/>
              <a:buSzTx/>
              <a:buFontTx/>
              <a:buNone/>
              <a:defRPr sz="1600"/>
            </a:lvl4pPr>
            <a:lvl5pPr marL="0" indent="1828800" algn="ctr">
              <a:buClrTx/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Text"/>
          <p:cNvSpPr txBox="1">
            <a:spLocks noGrp="1"/>
          </p:cNvSpPr>
          <p:nvPr>
            <p:ph type="title"/>
          </p:nvPr>
        </p:nvSpPr>
        <p:spPr>
          <a:xfrm>
            <a:off x="1084658" y="872588"/>
            <a:ext cx="6977066" cy="272991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90484" y="3610031"/>
            <a:ext cx="6564225" cy="594789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85331" y="4372797"/>
            <a:ext cx="7773338" cy="1421054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ClrTx/>
              <a:buSzTx/>
              <a:buFontTx/>
              <a:buNone/>
              <a:defRPr sz="1600"/>
            </a:pPr>
            <a:endParaRPr/>
          </a:p>
        </p:txBody>
      </p:sp>
      <p:sp>
        <p:nvSpPr>
          <p:cNvPr id="118" name="TextBox 10"/>
          <p:cNvSpPr txBox="1"/>
          <p:nvPr/>
        </p:nvSpPr>
        <p:spPr>
          <a:xfrm>
            <a:off x="737626" y="582076"/>
            <a:ext cx="546888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 cap="all"/>
            </a:lvl1pPr>
          </a:lstStyle>
          <a:p>
            <a:r>
              <a:t>“</a:t>
            </a:r>
          </a:p>
        </p:txBody>
      </p:sp>
      <p:sp>
        <p:nvSpPr>
          <p:cNvPr id="119" name="TextBox 13"/>
          <p:cNvSpPr txBox="1"/>
          <p:nvPr/>
        </p:nvSpPr>
        <p:spPr>
          <a:xfrm>
            <a:off x="7850130" y="2814232"/>
            <a:ext cx="553642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8000" cap="all"/>
            </a:lvl1pPr>
          </a:lstStyle>
          <a:p>
            <a:r>
              <a:t>”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>
            <a:spLocks noGrp="1"/>
          </p:cNvSpPr>
          <p:nvPr>
            <p:ph type="title"/>
          </p:nvPr>
        </p:nvSpPr>
        <p:spPr>
          <a:xfrm>
            <a:off x="685330" y="2138721"/>
            <a:ext cx="7773340" cy="251183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5330" y="4662335"/>
            <a:ext cx="7773340" cy="1140645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1600"/>
            </a:lvl1pPr>
            <a:lvl2pPr marL="0" indent="457200" algn="ctr">
              <a:buClrTx/>
              <a:buSzTx/>
              <a:buFontTx/>
              <a:buNone/>
              <a:defRPr sz="1600"/>
            </a:lvl2pPr>
            <a:lvl3pPr marL="0" indent="914400" algn="ctr">
              <a:buClrTx/>
              <a:buSzTx/>
              <a:buFontTx/>
              <a:buNone/>
              <a:defRPr sz="1600"/>
            </a:lvl3pPr>
            <a:lvl4pPr marL="0" indent="1371600" algn="ctr">
              <a:buClrTx/>
              <a:buSzTx/>
              <a:buFontTx/>
              <a:buNone/>
              <a:defRPr sz="1600"/>
            </a:lvl4pPr>
            <a:lvl5pPr marL="0" indent="1828800" algn="ctr">
              <a:buClrTx/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le Text"/>
          <p:cNvSpPr txBox="1">
            <a:spLocks noGrp="1"/>
          </p:cNvSpPr>
          <p:nvPr>
            <p:ph type="title"/>
          </p:nvPr>
        </p:nvSpPr>
        <p:spPr>
          <a:xfrm>
            <a:off x="685330" y="609600"/>
            <a:ext cx="7773340" cy="160509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5330" y="2367092"/>
            <a:ext cx="2474233" cy="5762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75000"/>
              </a:lnSpc>
              <a:buClrTx/>
              <a:buSzTx/>
              <a:buFontTx/>
              <a:buNone/>
              <a:defRPr sz="2400"/>
            </a:lvl1pPr>
            <a:lvl2pPr marL="0" indent="457200" algn="ctr">
              <a:lnSpc>
                <a:spcPct val="75000"/>
              </a:lnSpc>
              <a:buClrTx/>
              <a:buSzTx/>
              <a:buFontTx/>
              <a:buNone/>
              <a:defRPr sz="2400"/>
            </a:lvl2pPr>
            <a:lvl3pPr marL="0" indent="914400" algn="ctr">
              <a:lnSpc>
                <a:spcPct val="75000"/>
              </a:lnSpc>
              <a:buClrTx/>
              <a:buSzTx/>
              <a:buFontTx/>
              <a:buNone/>
              <a:defRPr sz="2400"/>
            </a:lvl3pPr>
            <a:lvl4pPr marL="0" indent="1371600" algn="ctr">
              <a:lnSpc>
                <a:spcPct val="75000"/>
              </a:lnSpc>
              <a:buClrTx/>
              <a:buSzTx/>
              <a:buFontTx/>
              <a:buNone/>
              <a:defRPr sz="2400"/>
            </a:lvl4pPr>
            <a:lvl5pPr marL="0" indent="1828800" algn="ctr">
              <a:lnSpc>
                <a:spcPct val="75000"/>
              </a:lnSpc>
              <a:buClrTx/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85331" y="2943355"/>
            <a:ext cx="2474232" cy="2847846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13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339291" y="2367092"/>
            <a:ext cx="2468642" cy="5762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lnSpc>
                <a:spcPct val="75000"/>
              </a:lnSpc>
              <a:buClrTx/>
              <a:buSzTx/>
              <a:buFontTx/>
              <a:buNone/>
              <a:defRPr sz="2400"/>
            </a:pPr>
            <a:endParaRPr/>
          </a:p>
        </p:txBody>
      </p:sp>
      <p:sp>
        <p:nvSpPr>
          <p:cNvPr id="14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331012" y="2943355"/>
            <a:ext cx="2477514" cy="2847846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14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979974" y="2367092"/>
            <a:ext cx="2478697" cy="5762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lnSpc>
                <a:spcPct val="75000"/>
              </a:lnSpc>
              <a:buClrTx/>
              <a:buSzTx/>
              <a:buFontTx/>
              <a:buNone/>
              <a:defRPr sz="2400"/>
            </a:pPr>
            <a:endParaRPr/>
          </a:p>
        </p:txBody>
      </p:sp>
      <p:sp>
        <p:nvSpPr>
          <p:cNvPr id="142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979974" y="2943355"/>
            <a:ext cx="2478697" cy="2847846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Text"/>
          <p:cNvSpPr txBox="1">
            <a:spLocks noGrp="1"/>
          </p:cNvSpPr>
          <p:nvPr>
            <p:ph type="title"/>
          </p:nvPr>
        </p:nvSpPr>
        <p:spPr>
          <a:xfrm>
            <a:off x="685330" y="610772"/>
            <a:ext cx="7773340" cy="160392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5330" y="4204820"/>
            <a:ext cx="2472309" cy="5762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75000"/>
              </a:lnSpc>
              <a:buClrTx/>
              <a:buSzTx/>
              <a:buFontTx/>
              <a:buNone/>
              <a:defRPr sz="2200"/>
            </a:lvl1pPr>
            <a:lvl2pPr marL="0" indent="457200" algn="ctr">
              <a:lnSpc>
                <a:spcPct val="75000"/>
              </a:lnSpc>
              <a:buClrTx/>
              <a:buSzTx/>
              <a:buFontTx/>
              <a:buNone/>
              <a:defRPr sz="2200"/>
            </a:lvl2pPr>
            <a:lvl3pPr marL="0" indent="914400" algn="ctr">
              <a:lnSpc>
                <a:spcPct val="75000"/>
              </a:lnSpc>
              <a:buClrTx/>
              <a:buSzTx/>
              <a:buFontTx/>
              <a:buNone/>
              <a:defRPr sz="2200"/>
            </a:lvl3pPr>
            <a:lvl4pPr marL="0" indent="1371600" algn="ctr">
              <a:lnSpc>
                <a:spcPct val="75000"/>
              </a:lnSpc>
              <a:buClrTx/>
              <a:buSzTx/>
              <a:buFontTx/>
              <a:buNone/>
              <a:defRPr sz="2200"/>
            </a:lvl4pPr>
            <a:lvl5pPr marL="0" indent="1828800" algn="ctr">
              <a:lnSpc>
                <a:spcPct val="75000"/>
              </a:lnSpc>
              <a:buClrTx/>
              <a:buSzTx/>
              <a:buFontTx/>
              <a:buNone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5330" y="2367092"/>
            <a:ext cx="2472309" cy="1524001"/>
          </a:xfrm>
          <a:prstGeom prst="rect">
            <a:avLst/>
          </a:prstGeom>
          <a:ln w="82550" cap="sq">
            <a:solidFill>
              <a:srgbClr val="CCD8E7"/>
            </a:solidFill>
            <a:miter lim="800000"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85330" y="4781081"/>
            <a:ext cx="2472309" cy="1010119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15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332069" y="4204820"/>
            <a:ext cx="2476372" cy="5762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lnSpc>
                <a:spcPct val="75000"/>
              </a:lnSpc>
              <a:buClrTx/>
              <a:buSzTx/>
              <a:buFontTx/>
              <a:buNone/>
              <a:defRPr sz="2200"/>
            </a:pPr>
            <a:endParaRPr/>
          </a:p>
        </p:txBody>
      </p:sp>
      <p:sp>
        <p:nvSpPr>
          <p:cNvPr id="15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31011" y="2367092"/>
            <a:ext cx="2477515" cy="1524001"/>
          </a:xfrm>
          <a:prstGeom prst="rect">
            <a:avLst/>
          </a:prstGeom>
          <a:ln w="82550" cap="sq">
            <a:solidFill>
              <a:srgbClr val="CCD8E7"/>
            </a:solidFill>
            <a:miter lim="800000"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6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331011" y="4781081"/>
            <a:ext cx="2477515" cy="1010119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15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5979974" y="4204820"/>
            <a:ext cx="2475511" cy="5762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lnSpc>
                <a:spcPct val="75000"/>
              </a:lnSpc>
              <a:buClrTx/>
              <a:buSzTx/>
              <a:buFontTx/>
              <a:buNone/>
              <a:defRPr sz="2200"/>
            </a:pPr>
            <a:endParaRPr/>
          </a:p>
        </p:txBody>
      </p:sp>
      <p:sp>
        <p:nvSpPr>
          <p:cNvPr id="15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5979974" y="2367092"/>
            <a:ext cx="2478697" cy="1524001"/>
          </a:xfrm>
          <a:prstGeom prst="rect">
            <a:avLst/>
          </a:prstGeom>
          <a:ln w="82550" cap="sq">
            <a:solidFill>
              <a:srgbClr val="CCD8E7"/>
            </a:solidFill>
            <a:miter lim="800000"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979879" y="4781079"/>
            <a:ext cx="2478791" cy="1010122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1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8" name="Body Level One…"/>
          <p:cNvSpPr txBox="1">
            <a:spLocks noGrp="1"/>
          </p:cNvSpPr>
          <p:nvPr>
            <p:ph type="body" idx="1"/>
          </p:nvPr>
        </p:nvSpPr>
        <p:spPr>
          <a:xfrm>
            <a:off x="685330" y="2367094"/>
            <a:ext cx="7773340" cy="342410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Text"/>
          <p:cNvSpPr txBox="1">
            <a:spLocks noGrp="1"/>
          </p:cNvSpPr>
          <p:nvPr>
            <p:ph type="title"/>
          </p:nvPr>
        </p:nvSpPr>
        <p:spPr>
          <a:xfrm>
            <a:off x="6543675" y="609601"/>
            <a:ext cx="1914995" cy="51816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Title Text</a:t>
            </a:r>
          </a:p>
        </p:txBody>
      </p:sp>
      <p:sp>
        <p:nvSpPr>
          <p:cNvPr id="177" name="Body Level One…"/>
          <p:cNvSpPr txBox="1">
            <a:spLocks noGrp="1"/>
          </p:cNvSpPr>
          <p:nvPr>
            <p:ph type="body" idx="1"/>
          </p:nvPr>
        </p:nvSpPr>
        <p:spPr>
          <a:xfrm>
            <a:off x="685330" y="609601"/>
            <a:ext cx="5744045" cy="5181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idx="1"/>
          </p:nvPr>
        </p:nvSpPr>
        <p:spPr>
          <a:xfrm>
            <a:off x="685330" y="2367092"/>
            <a:ext cx="7772870" cy="342410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685330" y="828563"/>
            <a:ext cx="7763815" cy="2736820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5330" y="3657458"/>
            <a:ext cx="7763815" cy="1368184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>
                <a:solidFill>
                  <a:srgbClr val="808080"/>
                </a:solidFill>
              </a:defRPr>
            </a:lvl1pPr>
            <a:lvl2pPr marL="0" indent="457200" algn="ctr">
              <a:buClrTx/>
              <a:buSzTx/>
              <a:buFontTx/>
              <a:buNone/>
              <a:defRPr>
                <a:solidFill>
                  <a:srgbClr val="808080"/>
                </a:solidFill>
              </a:defRPr>
            </a:lvl2pPr>
            <a:lvl3pPr marL="0" indent="914400" algn="ctr">
              <a:buClrTx/>
              <a:buSzTx/>
              <a:buFontTx/>
              <a:buNone/>
              <a:defRPr>
                <a:solidFill>
                  <a:srgbClr val="808080"/>
                </a:solidFill>
              </a:defRPr>
            </a:lvl3pPr>
            <a:lvl4pPr marL="0" indent="1371600" algn="ctr">
              <a:buClrTx/>
              <a:buSzTx/>
              <a:buFontTx/>
              <a:buNone/>
              <a:defRPr>
                <a:solidFill>
                  <a:srgbClr val="808080"/>
                </a:solidFill>
              </a:defRPr>
            </a:lvl4pPr>
            <a:lvl5pPr marL="0" indent="1828800" algn="ctr">
              <a:buClrTx/>
              <a:buSzTx/>
              <a:buFontTx/>
              <a:buNone/>
              <a:defRPr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330" y="2367092"/>
            <a:ext cx="3829521" cy="342410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59745" y="2371018"/>
            <a:ext cx="3655107" cy="67999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75000"/>
              </a:lnSpc>
              <a:buClrTx/>
              <a:buSzTx/>
              <a:buFontTx/>
              <a:buNone/>
              <a:defRPr sz="2600"/>
            </a:lvl1pPr>
            <a:lvl2pPr marL="0" indent="457200">
              <a:lnSpc>
                <a:spcPct val="75000"/>
              </a:lnSpc>
              <a:buClrTx/>
              <a:buSzTx/>
              <a:buFontTx/>
              <a:buNone/>
              <a:defRPr sz="2600"/>
            </a:lvl2pPr>
            <a:lvl3pPr marL="0" indent="914400">
              <a:lnSpc>
                <a:spcPct val="75000"/>
              </a:lnSpc>
              <a:buClrTx/>
              <a:buSzTx/>
              <a:buFontTx/>
              <a:buNone/>
              <a:defRPr sz="2600"/>
            </a:lvl3pPr>
            <a:lvl4pPr marL="0" indent="1371600">
              <a:lnSpc>
                <a:spcPct val="75000"/>
              </a:lnSpc>
              <a:buClrTx/>
              <a:buSzTx/>
              <a:buFontTx/>
              <a:buNone/>
              <a:defRPr sz="2600"/>
            </a:lvl4pPr>
            <a:lvl5pPr marL="0" indent="1828800">
              <a:lnSpc>
                <a:spcPct val="75000"/>
              </a:lnSpc>
              <a:buClrTx/>
              <a:buSzTx/>
              <a:buFontTx/>
              <a:buNone/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97316" y="2371018"/>
            <a:ext cx="3661353" cy="679995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75000"/>
              </a:lnSpc>
              <a:buClrTx/>
              <a:buSzTx/>
              <a:buFontTx/>
              <a:buNone/>
              <a:defRPr sz="2600"/>
            </a:pPr>
            <a:endParaRPr/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685330" y="609600"/>
            <a:ext cx="2951767" cy="202325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08546" y="609601"/>
            <a:ext cx="4650123" cy="518159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85330" y="2632852"/>
            <a:ext cx="2951769" cy="3158349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1600"/>
            </a:pPr>
            <a:endParaRPr/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Text"/>
          <p:cNvSpPr txBox="1">
            <a:spLocks noGrp="1"/>
          </p:cNvSpPr>
          <p:nvPr>
            <p:ph type="title"/>
          </p:nvPr>
        </p:nvSpPr>
        <p:spPr>
          <a:xfrm>
            <a:off x="685332" y="609600"/>
            <a:ext cx="4129619" cy="202325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7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004270" y="609601"/>
            <a:ext cx="3005852" cy="5181601"/>
          </a:xfrm>
          <a:prstGeom prst="rect">
            <a:avLst/>
          </a:prstGeom>
          <a:ln w="82550" cap="sq">
            <a:solidFill>
              <a:srgbClr val="CCD8E7"/>
            </a:solidFill>
            <a:miter lim="800000"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346" y="2632853"/>
            <a:ext cx="4129605" cy="3158347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1600"/>
            </a:lvl1pPr>
            <a:lvl2pPr marL="0" indent="457200" algn="ctr">
              <a:buClrTx/>
              <a:buSzTx/>
              <a:buFontTx/>
              <a:buNone/>
              <a:defRPr sz="1600"/>
            </a:lvl2pPr>
            <a:lvl3pPr marL="0" indent="914400" algn="ctr">
              <a:buClrTx/>
              <a:buSzTx/>
              <a:buFontTx/>
              <a:buNone/>
              <a:defRPr sz="1600"/>
            </a:lvl3pPr>
            <a:lvl4pPr marL="0" indent="1371600" algn="ctr">
              <a:buClrTx/>
              <a:buSzTx/>
              <a:buFontTx/>
              <a:buNone/>
              <a:defRPr sz="1600"/>
            </a:lvl4pPr>
            <a:lvl5pPr marL="0" indent="1828800" algn="ctr">
              <a:buClrTx/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C7EF"/>
            </a:gs>
            <a:gs pos="100000">
              <a:srgbClr val="89ADD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2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1" y="-2"/>
            <a:ext cx="9144003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685332" y="618518"/>
            <a:ext cx="7773338" cy="1596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14384" y="5950268"/>
            <a:ext cx="244287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9pPr>
    </p:titleStyle>
    <p:bodyStyle>
      <a:lvl1pPr marL="228600" marR="0" indent="-2286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2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1pPr>
      <a:lvl2pPr marL="711200" marR="0" indent="-2540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2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2pPr>
      <a:lvl3pPr marL="1200150" marR="0" indent="-28575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2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3pPr>
      <a:lvl4pPr marL="1698171" marR="0" indent="-326571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2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4pPr>
      <a:lvl5pPr marL="2155371" marR="0" indent="-326571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2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5pPr>
      <a:lvl6pPr marL="2612571" marR="0" indent="-326571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2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6pPr>
      <a:lvl7pPr marL="3069771" marR="0" indent="-326571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2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7pPr>
      <a:lvl8pPr marL="3526971" marR="0" indent="-326571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2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8pPr>
      <a:lvl9pPr marL="3984171" marR="0" indent="-326571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2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 1"/>
          <p:cNvSpPr txBox="1">
            <a:spLocks noGrp="1"/>
          </p:cNvSpPr>
          <p:nvPr>
            <p:ph type="ctrTitle"/>
          </p:nvPr>
        </p:nvSpPr>
        <p:spPr>
          <a:xfrm>
            <a:off x="685800" y="1752600"/>
            <a:ext cx="7772400" cy="184785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4300" b="1"/>
            </a:pPr>
            <a:r>
              <a:t>WOMEN’S MAJOR GROUP CONTRIBUTIONS TO CPR</a:t>
            </a:r>
            <a:br/>
            <a:endParaRPr/>
          </a:p>
        </p:txBody>
      </p:sp>
      <p:sp>
        <p:nvSpPr>
          <p:cNvPr id="188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2626517" y="3844142"/>
            <a:ext cx="6517483" cy="1371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8000"/>
              </a:lnSpc>
              <a:defRPr sz="2000"/>
            </a:pPr>
            <a:r>
              <a:rPr dirty="0"/>
              <a:t>5</a:t>
            </a:r>
            <a:r>
              <a:rPr baseline="30000" dirty="0"/>
              <a:t>th</a:t>
            </a:r>
            <a:r>
              <a:rPr dirty="0"/>
              <a:t> October 2017</a:t>
            </a:r>
          </a:p>
          <a:p>
            <a:pPr>
              <a:lnSpc>
                <a:spcPct val="108000"/>
              </a:lnSpc>
              <a:defRPr sz="2000"/>
            </a:pPr>
            <a:r>
              <a:rPr dirty="0"/>
              <a:t>1430-1500 </a:t>
            </a:r>
            <a:r>
              <a:rPr dirty="0" err="1"/>
              <a:t>Hrs</a:t>
            </a:r>
            <a:endParaRPr dirty="0"/>
          </a:p>
          <a:p>
            <a:pPr>
              <a:lnSpc>
                <a:spcPct val="108000"/>
              </a:lnSpc>
              <a:defRPr sz="2000"/>
            </a:pPr>
            <a:r>
              <a:rPr dirty="0" smtClean="0"/>
              <a:t>By</a:t>
            </a:r>
            <a:r>
              <a:rPr lang="en-US" dirty="0" smtClean="0"/>
              <a:t> </a:t>
            </a:r>
            <a:r>
              <a:rPr lang="en-US" sz="2000" dirty="0" smtClean="0"/>
              <a:t>Asha </a:t>
            </a:r>
            <a:r>
              <a:rPr lang="en-US" sz="2000" dirty="0"/>
              <a:t>Abdulrahman</a:t>
            </a:r>
            <a:endParaRPr dirty="0"/>
          </a:p>
        </p:txBody>
      </p:sp>
      <p:pic>
        <p:nvPicPr>
          <p:cNvPr id="18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7817" y="3844142"/>
            <a:ext cx="2057401" cy="12696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914400"/>
            <a:ext cx="4800600" cy="52578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/>
            </a:pPr>
            <a:r>
              <a:t>ROAD TO UNEA-3</a:t>
            </a:r>
          </a:p>
          <a:p>
            <a:r>
              <a:t>opportunity for enhancing transparency and ensuring that No One is Left Behind. </a:t>
            </a:r>
          </a:p>
          <a:p>
            <a:r>
              <a:t>OFFER OUR support to ensure UNEA-3 success leading to a genuinely ‘Pollution Free Planet’. </a:t>
            </a:r>
          </a:p>
          <a:p>
            <a:r>
              <a:t>different forms of pollution pose a grave threat to human health, especially women and girls </a:t>
            </a:r>
          </a:p>
        </p:txBody>
      </p:sp>
      <p:pic>
        <p:nvPicPr>
          <p:cNvPr id="19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57800" y="1524000"/>
            <a:ext cx="3886200" cy="3886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457200" y="990600"/>
            <a:ext cx="8229600" cy="2590801"/>
          </a:xfrm>
          <a:prstGeom prst="rect">
            <a:avLst/>
          </a:prstGeom>
        </p:spPr>
        <p:txBody>
          <a:bodyPr/>
          <a:lstStyle/>
          <a:p>
            <a:r>
              <a:t>Declaration lacks some of the most pressing CHALLENGES if goal of ending pollution in all its forms is to be achieved </a:t>
            </a:r>
          </a:p>
          <a:p>
            <a:r>
              <a:t>UNEA-3 SHOULD ADDRESS WITH </a:t>
            </a:r>
            <a:r>
              <a:rPr b="1"/>
              <a:t>Non-conventional forms of pollution</a:t>
            </a:r>
            <a:r>
              <a:t>, such as genetic, nuclear, electromagnetic pollution as well as pollution coming from geo-engineering and other climate related technologies</a:t>
            </a:r>
          </a:p>
        </p:txBody>
      </p:sp>
      <p:sp>
        <p:nvSpPr>
          <p:cNvPr id="195" name="TextBox 4"/>
          <p:cNvSpPr txBox="1"/>
          <p:nvPr/>
        </p:nvSpPr>
        <p:spPr>
          <a:xfrm>
            <a:off x="5105400" y="3657600"/>
            <a:ext cx="3581400" cy="2161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200"/>
            </a:lvl1pPr>
          </a:lstStyle>
          <a:p>
            <a:r>
              <a:t>Similarly, the livestock industry is increasingly recognized as a major source of water, air and soil pollution and one of the leading contributors to climate change. </a:t>
            </a:r>
          </a:p>
        </p:txBody>
      </p:sp>
      <p:pic>
        <p:nvPicPr>
          <p:cNvPr id="196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3585359"/>
            <a:ext cx="3733800" cy="28003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  <a:prstGeom prst="rect">
            <a:avLst/>
          </a:prstGeom>
        </p:spPr>
        <p:txBody>
          <a:bodyPr/>
          <a:lstStyle/>
          <a:p>
            <a:r>
              <a:t>language in outcome documents should reflect diversity of stakeholders, including by highlighting the vital role that women from indigenous and local communities have played in curbing pollution. </a:t>
            </a:r>
          </a:p>
          <a:p>
            <a:pPr marL="0" indent="0">
              <a:buSzTx/>
              <a:buNone/>
            </a:pPr>
            <a:endParaRPr/>
          </a:p>
          <a:p>
            <a:r>
              <a:t>Women’s and men’s health is affected differently by pollution </a:t>
            </a:r>
            <a:br/>
            <a:endParaRPr/>
          </a:p>
          <a:p>
            <a:r>
              <a:t>most victims from air, water and food pollution continue to be women and girls. </a:t>
            </a:r>
          </a:p>
          <a:p>
            <a:r>
              <a:t>air pollution: around 4 million people die annually, mostly women and children who spend the most time around the family cookstove—inhaling soot-filled smoke in a brew of other toxic and carcinogenic compounds.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457200" y="609601"/>
            <a:ext cx="8229600" cy="2133601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Women and girls are more prone to exposure to chemicals, including persistent and hormone disrupting pollutants which in early years leads to irreversible damage, therefore they need protection. </a:t>
            </a:r>
          </a:p>
        </p:txBody>
      </p:sp>
      <p:pic>
        <p:nvPicPr>
          <p:cNvPr id="201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4400" y="2878776"/>
            <a:ext cx="3962400" cy="2971801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TextBox 3"/>
          <p:cNvSpPr txBox="1"/>
          <p:nvPr/>
        </p:nvSpPr>
        <p:spPr>
          <a:xfrm>
            <a:off x="762000" y="2895599"/>
            <a:ext cx="3886200" cy="307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200"/>
            </a:lvl1pPr>
          </a:lstStyle>
          <a:p>
            <a:r>
              <a:t>Current research efforts have observed possible correlations between exposures to environmental toxins and the development of disease and illness, including cancer, reproductive dysfunction, and immunologic and neurologic impairment.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381000" y="1752600"/>
            <a:ext cx="8229600" cy="4906963"/>
          </a:xfrm>
          <a:prstGeom prst="rect">
            <a:avLst/>
          </a:prstGeom>
        </p:spPr>
        <p:txBody>
          <a:bodyPr/>
          <a:lstStyle/>
          <a:p>
            <a:r>
              <a:t>mainstreaming gender in pollution responses </a:t>
            </a:r>
          </a:p>
          <a:p>
            <a:r>
              <a:t>WMG strongly calls for a Resolution to be introduced on Gender and Pollution, as said before, men and women are impacted differently from pollution</a:t>
            </a:r>
          </a:p>
          <a:p>
            <a:r>
              <a:t>We call for clearer interlinkages from UNEA-3 to the 2030 Agenda for Sustainable Development</a:t>
            </a:r>
          </a:p>
          <a:p>
            <a:r>
              <a:t>Moreover, we advise that Resolutions should not be formulated in silos, but should take into account the close interlinkages among issues in pollution across ecosystems</a:t>
            </a:r>
          </a:p>
        </p:txBody>
      </p:sp>
      <p:sp>
        <p:nvSpPr>
          <p:cNvPr id="205" name="TextBox 1"/>
          <p:cNvSpPr txBox="1"/>
          <p:nvPr/>
        </p:nvSpPr>
        <p:spPr>
          <a:xfrm>
            <a:off x="1905000" y="914400"/>
            <a:ext cx="5638800" cy="3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200" b="1"/>
            </a:pPr>
            <a:r>
              <a:t>WHAT WOMEN WANT</a:t>
            </a:r>
            <a:r>
              <a:rPr sz="1800" b="0"/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457200" y="685800"/>
            <a:ext cx="8229600" cy="28194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6000"/>
              </a:lnSpc>
              <a:defRPr sz="1800"/>
            </a:pPr>
            <a:endParaRPr/>
          </a:p>
          <a:p>
            <a:pPr>
              <a:lnSpc>
                <a:spcPct val="96000"/>
              </a:lnSpc>
              <a:defRPr sz="1800"/>
            </a:pPr>
            <a:r>
              <a:t>We request for a serious commitment to identify and understand the unique way environmental toxins interact in women and girls’ bodies and lives; </a:t>
            </a:r>
          </a:p>
          <a:p>
            <a:pPr>
              <a:lnSpc>
                <a:spcPct val="96000"/>
              </a:lnSpc>
              <a:defRPr sz="1800"/>
            </a:pPr>
            <a:r>
              <a:t>a commitment for countries to understand the impact of chemical exposures in the workplace on the health of women; and an interagency review to evaluate the National risk assessment policy and its impact on women's health.</a:t>
            </a:r>
          </a:p>
        </p:txBody>
      </p:sp>
      <p:pic>
        <p:nvPicPr>
          <p:cNvPr id="20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8190" y="3466605"/>
            <a:ext cx="4512625" cy="33844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15693" y="3091872"/>
            <a:ext cx="2819401" cy="3759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414668"/>
            <a:ext cx="8229600" cy="54403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8000"/>
              </a:lnSpc>
              <a:defRPr sz="1800"/>
            </a:pPr>
            <a:r>
              <a:t>We expect UNEA-3 to set clear mechanisms for delivering results on SDGs related to pollution and women, and strengthening and enforcing more integrated policies, regulations and laws which are linked to </a:t>
            </a:r>
            <a:r>
              <a:rPr b="1"/>
              <a:t>Goal 5 on Gender Equality.</a:t>
            </a:r>
          </a:p>
          <a:p>
            <a:pPr>
              <a:lnSpc>
                <a:spcPct val="108000"/>
              </a:lnSpc>
              <a:defRPr sz="1800" b="1"/>
            </a:pPr>
            <a:r>
              <a:t>Goal 3.9 </a:t>
            </a:r>
            <a:r>
              <a:rPr b="0"/>
              <a:t>on Health &amp; Air pollution failing to specifically mention the gender aspects of this type of pollution, it is clear that achieving a “substantial reduction” of air pollution-related deaths by 2030, requires women’s involvement and improvement of their conditions.</a:t>
            </a:r>
            <a:br>
              <a:rPr b="0"/>
            </a:br>
            <a:endParaRPr b="0"/>
          </a:p>
          <a:p>
            <a:pPr>
              <a:lnSpc>
                <a:spcPct val="108000"/>
              </a:lnSpc>
              <a:defRPr sz="1800" b="1"/>
            </a:pPr>
            <a:r>
              <a:t>Goal 3.1 </a:t>
            </a:r>
            <a:r>
              <a:rPr b="0"/>
              <a:t>ON maternal mortality &amp; </a:t>
            </a:r>
            <a:r>
              <a:t>3.2 </a:t>
            </a:r>
            <a:r>
              <a:rPr b="0"/>
              <a:t>on neonatal and children mortality also involve gender aspects that have not been clearly spelled out, but that UNEA-3, as an expert agency, can help get attention. </a:t>
            </a:r>
            <a:br>
              <a:rPr b="0"/>
            </a:br>
            <a:endParaRPr b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533400"/>
            <a:ext cx="8229600" cy="5715000"/>
          </a:xfrm>
          <a:prstGeom prst="rect">
            <a:avLst/>
          </a:prstGeom>
        </p:spPr>
        <p:txBody>
          <a:bodyPr/>
          <a:lstStyle/>
          <a:p>
            <a:r>
              <a:t>involvement OF government, civil society and all sectors such as a mechanism for participatory and multi-sectoral assessment of technologies to ensure that these will not cause pollution.</a:t>
            </a:r>
          </a:p>
          <a:p>
            <a:r>
              <a:t>Finally, as part of the 9 Major Groups recognized and noting that </a:t>
            </a:r>
            <a:r>
              <a:rPr b="1"/>
              <a:t>UNEA-1 &amp; 2 were especially gender blind</a:t>
            </a:r>
            <a:r>
              <a:t>, we expect that UNEA-3 will address this situation and that UNE will lead the way to future gender-aware UNEA’s. </a:t>
            </a:r>
            <a:r>
              <a:rPr b="1"/>
              <a:t>Thank you!</a:t>
            </a:r>
          </a:p>
          <a:p>
            <a:endParaRPr b="1"/>
          </a:p>
          <a:p>
            <a:pPr marL="0" indent="0" algn="ctr">
              <a:buSzTx/>
              <a:buNone/>
              <a:defRPr sz="2600" b="1"/>
            </a:pPr>
            <a:r>
              <a:t>!</a:t>
            </a:r>
          </a:p>
        </p:txBody>
      </p:sp>
      <p:pic>
        <p:nvPicPr>
          <p:cNvPr id="21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90800" y="3733800"/>
            <a:ext cx="3962400" cy="297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roplet">
  <a:themeElements>
    <a:clrScheme name="Drople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0000FF"/>
      </a:hlink>
      <a:folHlink>
        <a:srgbClr val="FF00FF"/>
      </a:folHlink>
    </a:clrScheme>
    <a:fontScheme name="Droplet">
      <a:majorFont>
        <a:latin typeface="Helvetica"/>
        <a:ea typeface="Helvetica"/>
        <a:cs typeface="Helvetica"/>
      </a:majorFont>
      <a:minorFont>
        <a:latin typeface="Tw Cen MT"/>
        <a:ea typeface="Tw Cen MT"/>
        <a:cs typeface="Tw Cen MT"/>
      </a:minorFont>
    </a:fontScheme>
    <a:fmtScheme name="Dropl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roplet">
  <a:themeElements>
    <a:clrScheme name="Drople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0000FF"/>
      </a:hlink>
      <a:folHlink>
        <a:srgbClr val="FF00FF"/>
      </a:folHlink>
    </a:clrScheme>
    <a:fontScheme name="Droplet">
      <a:majorFont>
        <a:latin typeface="Helvetica"/>
        <a:ea typeface="Helvetica"/>
        <a:cs typeface="Helvetica"/>
      </a:majorFont>
      <a:minorFont>
        <a:latin typeface="Tw Cen MT"/>
        <a:ea typeface="Tw Cen MT"/>
        <a:cs typeface="Tw Cen MT"/>
      </a:minorFont>
    </a:fontScheme>
    <a:fmtScheme name="Dropl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</Words>
  <Application>Microsoft Office PowerPoint</Application>
  <PresentationFormat>Apresentação na tela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Droplet</vt:lpstr>
      <vt:lpstr>WOMEN’S MAJOR GROUP CONTRIBUTIONS TO CPR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WOMEN’S MAJOR GROUP CONTRIBUTIONS TO CPR</dc:title>
  <dc:creator>Andreia</dc:creator>
  <cp:lastModifiedBy>samsung</cp:lastModifiedBy>
  <cp:revision>2</cp:revision>
  <dcterms:modified xsi:type="dcterms:W3CDTF">2017-10-10T12:50:07Z</dcterms:modified>
</cp:coreProperties>
</file>